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38" r:id="rId1"/>
  </p:sldMasterIdLst>
  <p:notesMasterIdLst>
    <p:notesMasterId r:id="rId12"/>
  </p:notesMasterIdLst>
  <p:handoutMasterIdLst>
    <p:handoutMasterId r:id="rId13"/>
  </p:handoutMasterIdLst>
  <p:sldIdLst>
    <p:sldId id="256" r:id="rId2"/>
    <p:sldId id="272" r:id="rId3"/>
    <p:sldId id="341" r:id="rId4"/>
    <p:sldId id="273" r:id="rId5"/>
    <p:sldId id="274" r:id="rId6"/>
    <p:sldId id="277" r:id="rId7"/>
    <p:sldId id="342" r:id="rId8"/>
    <p:sldId id="275" r:id="rId9"/>
    <p:sldId id="261" r:id="rId10"/>
    <p:sldId id="283" r:id="rId11"/>
  </p:sldIdLst>
  <p:sldSz cx="9144000" cy="6858000" type="screen4x3"/>
  <p:notesSz cx="6797675" cy="9926638"/>
  <p:defaultTextStyle>
    <a:defPPr>
      <a:defRPr lang="de-DE"/>
    </a:defPPr>
    <a:lvl1pPr algn="l" rtl="0" fontAlgn="base">
      <a:spcBef>
        <a:spcPct val="0"/>
      </a:spcBef>
      <a:spcAft>
        <a:spcPct val="0"/>
      </a:spcAft>
      <a:defRPr kern="1200">
        <a:solidFill>
          <a:schemeClr val="tx1"/>
        </a:solidFill>
        <a:latin typeface="Arial" pitchFamily="34" charset="0"/>
        <a:ea typeface="+mn-ea"/>
        <a:cs typeface="Arial" pitchFamily="34" charset="0"/>
      </a:defRPr>
    </a:lvl1pPr>
    <a:lvl2pPr marL="457200" algn="l" rtl="0" fontAlgn="base">
      <a:spcBef>
        <a:spcPct val="0"/>
      </a:spcBef>
      <a:spcAft>
        <a:spcPct val="0"/>
      </a:spcAft>
      <a:defRPr kern="1200">
        <a:solidFill>
          <a:schemeClr val="tx1"/>
        </a:solidFill>
        <a:latin typeface="Arial" pitchFamily="34" charset="0"/>
        <a:ea typeface="+mn-ea"/>
        <a:cs typeface="Arial" pitchFamily="34" charset="0"/>
      </a:defRPr>
    </a:lvl2pPr>
    <a:lvl3pPr marL="914400" algn="l" rtl="0" fontAlgn="base">
      <a:spcBef>
        <a:spcPct val="0"/>
      </a:spcBef>
      <a:spcAft>
        <a:spcPct val="0"/>
      </a:spcAft>
      <a:defRPr kern="1200">
        <a:solidFill>
          <a:schemeClr val="tx1"/>
        </a:solidFill>
        <a:latin typeface="Arial" pitchFamily="34" charset="0"/>
        <a:ea typeface="+mn-ea"/>
        <a:cs typeface="Arial" pitchFamily="34" charset="0"/>
      </a:defRPr>
    </a:lvl3pPr>
    <a:lvl4pPr marL="1371600" algn="l" rtl="0" fontAlgn="base">
      <a:spcBef>
        <a:spcPct val="0"/>
      </a:spcBef>
      <a:spcAft>
        <a:spcPct val="0"/>
      </a:spcAft>
      <a:defRPr kern="1200">
        <a:solidFill>
          <a:schemeClr val="tx1"/>
        </a:solidFill>
        <a:latin typeface="Arial" pitchFamily="34" charset="0"/>
        <a:ea typeface="+mn-ea"/>
        <a:cs typeface="Arial" pitchFamily="34" charset="0"/>
      </a:defRPr>
    </a:lvl4pPr>
    <a:lvl5pPr marL="1828800" algn="l" rtl="0" fontAlgn="base">
      <a:spcBef>
        <a:spcPct val="0"/>
      </a:spcBef>
      <a:spcAft>
        <a:spcPct val="0"/>
      </a:spcAft>
      <a:defRPr kern="1200">
        <a:solidFill>
          <a:schemeClr val="tx1"/>
        </a:solidFill>
        <a:latin typeface="Arial" pitchFamily="34" charset="0"/>
        <a:ea typeface="+mn-ea"/>
        <a:cs typeface="Arial" pitchFamily="34" charset="0"/>
      </a:defRPr>
    </a:lvl5pPr>
    <a:lvl6pPr marL="2286000" algn="l" defTabSz="914400" rtl="0" eaLnBrk="1" latinLnBrk="0" hangingPunct="1">
      <a:defRPr kern="1200">
        <a:solidFill>
          <a:schemeClr val="tx1"/>
        </a:solidFill>
        <a:latin typeface="Arial" pitchFamily="34" charset="0"/>
        <a:ea typeface="+mn-ea"/>
        <a:cs typeface="Arial" pitchFamily="34" charset="0"/>
      </a:defRPr>
    </a:lvl6pPr>
    <a:lvl7pPr marL="2743200" algn="l" defTabSz="914400" rtl="0" eaLnBrk="1" latinLnBrk="0" hangingPunct="1">
      <a:defRPr kern="1200">
        <a:solidFill>
          <a:schemeClr val="tx1"/>
        </a:solidFill>
        <a:latin typeface="Arial" pitchFamily="34" charset="0"/>
        <a:ea typeface="+mn-ea"/>
        <a:cs typeface="Arial" pitchFamily="34" charset="0"/>
      </a:defRPr>
    </a:lvl7pPr>
    <a:lvl8pPr marL="3200400" algn="l" defTabSz="914400" rtl="0" eaLnBrk="1" latinLnBrk="0" hangingPunct="1">
      <a:defRPr kern="1200">
        <a:solidFill>
          <a:schemeClr val="tx1"/>
        </a:solidFill>
        <a:latin typeface="Arial" pitchFamily="34" charset="0"/>
        <a:ea typeface="+mn-ea"/>
        <a:cs typeface="Arial" pitchFamily="34" charset="0"/>
      </a:defRPr>
    </a:lvl8pPr>
    <a:lvl9pPr marL="3657600" algn="l" defTabSz="914400" rtl="0" eaLnBrk="1" latinLnBrk="0" hangingPunct="1">
      <a:defRPr kern="1200">
        <a:solidFill>
          <a:schemeClr val="tx1"/>
        </a:solidFill>
        <a:latin typeface="Arial" pitchFamily="34" charset="0"/>
        <a:ea typeface="+mn-ea"/>
        <a:cs typeface="Arial" pitchFamily="34" charset="0"/>
      </a:defRPr>
    </a:lvl9pPr>
  </p:defaultTextStyle>
  <p:extLst>
    <p:ext uri="{EFAFB233-063F-42B5-8137-9DF3F51BA10A}">
      <p15:sldGuideLst xmlns:p15="http://schemas.microsoft.com/office/powerpoint/2012/main">
        <p15:guide id="1" orient="horz" pos="1774">
          <p15:clr>
            <a:srgbClr val="A4A3A4"/>
          </p15:clr>
        </p15:guide>
        <p15:guide id="2" orient="horz" pos="1480">
          <p15:clr>
            <a:srgbClr val="A4A3A4"/>
          </p15:clr>
        </p15:guide>
        <p15:guide id="3" orient="horz" pos="3521">
          <p15:clr>
            <a:srgbClr val="A4A3A4"/>
          </p15:clr>
        </p15:guide>
        <p15:guide id="4" orient="horz" pos="2931">
          <p15:clr>
            <a:srgbClr val="A4A3A4"/>
          </p15:clr>
        </p15:guide>
        <p15:guide id="5" orient="horz" pos="640">
          <p15:clr>
            <a:srgbClr val="A4A3A4"/>
          </p15:clr>
        </p15:guide>
        <p15:guide id="6" orient="horz" pos="3362">
          <p15:clr>
            <a:srgbClr val="A4A3A4"/>
          </p15:clr>
        </p15:guide>
        <p15:guide id="7" orient="horz" pos="890">
          <p15:clr>
            <a:srgbClr val="A4A3A4"/>
          </p15:clr>
        </p15:guide>
        <p15:guide id="8" pos="703">
          <p15:clr>
            <a:srgbClr val="A4A3A4"/>
          </p15:clr>
        </p15:guide>
        <p15:guide id="9" pos="5375">
          <p15:clr>
            <a:srgbClr val="A4A3A4"/>
          </p15:clr>
        </p15:guide>
        <p15:guide id="10" pos="2880">
          <p15:clr>
            <a:srgbClr val="A4A3A4"/>
          </p15:clr>
        </p15:guide>
        <p15:guide id="11" pos="1292">
          <p15:clr>
            <a:srgbClr val="A4A3A4"/>
          </p15:clr>
        </p15:guide>
        <p15:guide id="12" pos="1610">
          <p15:clr>
            <a:srgbClr val="A4A3A4"/>
          </p15:clr>
        </p15:guide>
        <p15:guide id="13" pos="363">
          <p15:clr>
            <a:srgbClr val="A4A3A4"/>
          </p15:clr>
        </p15:guide>
      </p15:sldGuideLst>
    </p:ext>
    <p:ext uri="{2D200454-40CA-4A62-9FC3-DE9A4176ACB9}">
      <p15:notesGuideLst xmlns:p15="http://schemas.microsoft.com/office/powerpoint/2012/main">
        <p15:guide id="1" orient="horz" pos="3126">
          <p15:clr>
            <a:srgbClr val="A4A3A4"/>
          </p15:clr>
        </p15:guide>
        <p15:guide id="2" pos="214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8F1FA"/>
    <a:srgbClr val="E0E0E1"/>
    <a:srgbClr val="646567"/>
    <a:srgbClr val="00549F"/>
    <a:srgbClr val="595959"/>
    <a:srgbClr val="6C6C6D"/>
    <a:srgbClr val="407FB7"/>
    <a:srgbClr val="C7DDF2"/>
    <a:srgbClr val="8EBAE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10CB686-36B3-4592-92CD-BCEF669470D1}" v="1262" dt="2021-09-13T00:24:45.731"/>
    <p1510:client id="{640D62F6-4797-4E63-986F-451D9271E161}" v="142" dt="2021-09-14T21:39:42.079"/>
    <p1510:client id="{8A58E4AC-50B9-4B22-A14F-9B0A3304A27C}" v="6" dt="2021-09-14T20:38:56.973"/>
    <p1510:client id="{D5DE7878-FCC3-404F-8CD8-41D53197EC9E}" v="630" dt="2021-09-12T21:07:37.568"/>
  </p1510:revLst>
</p1510:revInfo>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845" autoAdjust="0"/>
    <p:restoredTop sz="96893" autoAdjust="0"/>
  </p:normalViewPr>
  <p:slideViewPr>
    <p:cSldViewPr snapToObjects="1">
      <p:cViewPr varScale="1">
        <p:scale>
          <a:sx n="124" d="100"/>
          <a:sy n="124" d="100"/>
        </p:scale>
        <p:origin x="1326" y="90"/>
      </p:cViewPr>
      <p:guideLst>
        <p:guide orient="horz" pos="1774"/>
        <p:guide orient="horz" pos="1480"/>
        <p:guide orient="horz" pos="3521"/>
        <p:guide orient="horz" pos="2931"/>
        <p:guide orient="horz" pos="640"/>
        <p:guide orient="horz" pos="3362"/>
        <p:guide orient="horz" pos="890"/>
        <p:guide pos="703"/>
        <p:guide pos="5375"/>
        <p:guide pos="2880"/>
        <p:guide pos="1292"/>
        <p:guide pos="1610"/>
        <p:guide pos="363"/>
      </p:guideLst>
    </p:cSldViewPr>
  </p:slideViewPr>
  <p:outlineViewPr>
    <p:cViewPr>
      <p:scale>
        <a:sx n="33" d="100"/>
        <a:sy n="33" d="100"/>
      </p:scale>
      <p:origin x="0" y="0"/>
    </p:cViewPr>
  </p:outlineViewPr>
  <p:notesTextViewPr>
    <p:cViewPr>
      <p:scale>
        <a:sx n="1" d="1"/>
        <a:sy n="1" d="1"/>
      </p:scale>
      <p:origin x="0" y="0"/>
    </p:cViewPr>
  </p:notesTextViewPr>
  <p:notesViewPr>
    <p:cSldViewPr snapToObjects="1">
      <p:cViewPr varScale="1">
        <p:scale>
          <a:sx n="81" d="100"/>
          <a:sy n="81" d="100"/>
        </p:scale>
        <p:origin x="-1884" y="-84"/>
      </p:cViewPr>
      <p:guideLst>
        <p:guide orient="horz" pos="3126"/>
        <p:guide pos="2141"/>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handoutMaster" Target="handoutMasters/handoutMaster1.xml"/><Relationship Id="rId18" Type="http://schemas.microsoft.com/office/2015/10/relationships/revisionInfo" Target="revisionInfo.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2"/>
            <a:ext cx="2945862" cy="497333"/>
          </a:xfrm>
          <a:prstGeom prst="rect">
            <a:avLst/>
          </a:prstGeom>
        </p:spPr>
        <p:txBody>
          <a:bodyPr vert="horz" lIns="88214" tIns="44108" rIns="88214" bIns="44108" rtlCol="0"/>
          <a:lstStyle>
            <a:lvl1pPr algn="l" eaLnBrk="1" fontAlgn="auto" hangingPunct="1">
              <a:spcBef>
                <a:spcPts val="0"/>
              </a:spcBef>
              <a:spcAft>
                <a:spcPts val="0"/>
              </a:spcAft>
              <a:defRPr sz="1200">
                <a:latin typeface="+mn-lt"/>
                <a:cs typeface="+mn-cs"/>
              </a:defRPr>
            </a:lvl1pPr>
          </a:lstStyle>
          <a:p>
            <a:pPr>
              <a:defRPr/>
            </a:pPr>
            <a:endParaRPr lang="de-DE"/>
          </a:p>
        </p:txBody>
      </p:sp>
      <p:sp>
        <p:nvSpPr>
          <p:cNvPr id="3" name="Datumsplatzhalter 2"/>
          <p:cNvSpPr>
            <a:spLocks noGrp="1"/>
          </p:cNvSpPr>
          <p:nvPr>
            <p:ph type="dt" sz="quarter" idx="1"/>
          </p:nvPr>
        </p:nvSpPr>
        <p:spPr>
          <a:xfrm>
            <a:off x="3850295" y="2"/>
            <a:ext cx="2945862" cy="497333"/>
          </a:xfrm>
          <a:prstGeom prst="rect">
            <a:avLst/>
          </a:prstGeom>
        </p:spPr>
        <p:txBody>
          <a:bodyPr vert="horz" lIns="88214" tIns="44108" rIns="88214" bIns="44108" rtlCol="0"/>
          <a:lstStyle>
            <a:lvl1pPr algn="r" eaLnBrk="1" fontAlgn="auto" hangingPunct="1">
              <a:spcBef>
                <a:spcPts val="0"/>
              </a:spcBef>
              <a:spcAft>
                <a:spcPts val="0"/>
              </a:spcAft>
              <a:defRPr sz="1200">
                <a:latin typeface="+mn-lt"/>
                <a:cs typeface="+mn-cs"/>
              </a:defRPr>
            </a:lvl1pPr>
          </a:lstStyle>
          <a:p>
            <a:pPr>
              <a:defRPr/>
            </a:pPr>
            <a:fld id="{CF20D2A0-ABD7-4D4A-9603-DFE3BF967007}" type="datetimeFigureOut">
              <a:rPr lang="de-DE" sz="1000">
                <a:latin typeface="Arial" pitchFamily="34" charset="0"/>
                <a:cs typeface="Arial" pitchFamily="34" charset="0"/>
              </a:rPr>
              <a:pPr>
                <a:defRPr/>
              </a:pPr>
              <a:t>05.05.2025</a:t>
            </a:fld>
            <a:endParaRPr lang="de-DE" sz="1000" dirty="0">
              <a:latin typeface="Arial" pitchFamily="34" charset="0"/>
              <a:cs typeface="Arial" pitchFamily="34" charset="0"/>
            </a:endParaRPr>
          </a:p>
        </p:txBody>
      </p:sp>
      <p:sp>
        <p:nvSpPr>
          <p:cNvPr id="4" name="Fußzeilenplatzhalter 3"/>
          <p:cNvSpPr>
            <a:spLocks noGrp="1"/>
          </p:cNvSpPr>
          <p:nvPr>
            <p:ph type="ftr" sz="quarter" idx="2"/>
          </p:nvPr>
        </p:nvSpPr>
        <p:spPr>
          <a:xfrm>
            <a:off x="0" y="9429306"/>
            <a:ext cx="2945862" cy="497333"/>
          </a:xfrm>
          <a:prstGeom prst="rect">
            <a:avLst/>
          </a:prstGeom>
        </p:spPr>
        <p:txBody>
          <a:bodyPr vert="horz" lIns="88214" tIns="44108" rIns="88214" bIns="44108" rtlCol="0" anchor="b"/>
          <a:lstStyle>
            <a:lvl1pPr algn="l" eaLnBrk="1" fontAlgn="auto" hangingPunct="1">
              <a:spcBef>
                <a:spcPts val="0"/>
              </a:spcBef>
              <a:spcAft>
                <a:spcPts val="0"/>
              </a:spcAft>
              <a:defRPr sz="1200">
                <a:latin typeface="+mn-lt"/>
                <a:cs typeface="+mn-cs"/>
              </a:defRPr>
            </a:lvl1pPr>
          </a:lstStyle>
          <a:p>
            <a:pPr>
              <a:defRPr/>
            </a:pPr>
            <a:endParaRPr lang="de-DE" sz="1000" dirty="0">
              <a:latin typeface="Arial" pitchFamily="34" charset="0"/>
              <a:cs typeface="Arial" pitchFamily="34" charset="0"/>
            </a:endParaRPr>
          </a:p>
        </p:txBody>
      </p:sp>
      <p:sp>
        <p:nvSpPr>
          <p:cNvPr id="5" name="Foliennummernplatzhalter 4"/>
          <p:cNvSpPr>
            <a:spLocks noGrp="1"/>
          </p:cNvSpPr>
          <p:nvPr>
            <p:ph type="sldNum" sz="quarter" idx="3"/>
          </p:nvPr>
        </p:nvSpPr>
        <p:spPr>
          <a:xfrm>
            <a:off x="3850295" y="9429306"/>
            <a:ext cx="2945862" cy="497333"/>
          </a:xfrm>
          <a:prstGeom prst="rect">
            <a:avLst/>
          </a:prstGeom>
        </p:spPr>
        <p:txBody>
          <a:bodyPr vert="horz" lIns="88214" tIns="44108" rIns="88214" bIns="44108" rtlCol="0" anchor="b"/>
          <a:lstStyle>
            <a:lvl1pPr algn="r" eaLnBrk="1" fontAlgn="auto" hangingPunct="1">
              <a:spcBef>
                <a:spcPts val="0"/>
              </a:spcBef>
              <a:spcAft>
                <a:spcPts val="0"/>
              </a:spcAft>
              <a:defRPr sz="1200">
                <a:latin typeface="+mn-lt"/>
                <a:cs typeface="+mn-cs"/>
              </a:defRPr>
            </a:lvl1pPr>
          </a:lstStyle>
          <a:p>
            <a:pPr>
              <a:defRPr/>
            </a:pPr>
            <a:fld id="{17CE6422-D4D7-4BF0-93C6-575FBEFD46CE}" type="slidenum">
              <a:rPr lang="de-DE" sz="1000">
                <a:latin typeface="Arial" pitchFamily="34" charset="0"/>
                <a:cs typeface="Arial" pitchFamily="34" charset="0"/>
              </a:rPr>
              <a:pPr>
                <a:defRPr/>
              </a:pPr>
              <a:t>‹Nr.›</a:t>
            </a:fld>
            <a:endParaRPr lang="de-DE" sz="1000" dirty="0">
              <a:latin typeface="Arial" pitchFamily="34" charset="0"/>
              <a:cs typeface="Arial" pitchFamily="34" charset="0"/>
            </a:endParaRPr>
          </a:p>
        </p:txBody>
      </p:sp>
    </p:spTree>
    <p:extLst>
      <p:ext uri="{BB962C8B-B14F-4D97-AF65-F5344CB8AC3E}">
        <p14:creationId xmlns:p14="http://schemas.microsoft.com/office/powerpoint/2010/main" val="3895686575"/>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2"/>
            <a:ext cx="2945862" cy="497333"/>
          </a:xfrm>
          <a:prstGeom prst="rect">
            <a:avLst/>
          </a:prstGeom>
        </p:spPr>
        <p:txBody>
          <a:bodyPr vert="horz" lIns="88214" tIns="44108" rIns="88214" bIns="44108" rtlCol="0"/>
          <a:lstStyle>
            <a:lvl1pPr algn="l" eaLnBrk="1" fontAlgn="auto" hangingPunct="1">
              <a:spcBef>
                <a:spcPts val="0"/>
              </a:spcBef>
              <a:spcAft>
                <a:spcPts val="0"/>
              </a:spcAft>
              <a:defRPr sz="1000" dirty="0">
                <a:latin typeface="Arial" pitchFamily="34" charset="0"/>
                <a:cs typeface="Arial" pitchFamily="34" charset="0"/>
              </a:defRPr>
            </a:lvl1pPr>
          </a:lstStyle>
          <a:p>
            <a:pPr>
              <a:defRPr/>
            </a:pPr>
            <a:endParaRPr lang="de-DE" dirty="0"/>
          </a:p>
        </p:txBody>
      </p:sp>
      <p:sp>
        <p:nvSpPr>
          <p:cNvPr id="3" name="Datumsplatzhalter 2"/>
          <p:cNvSpPr>
            <a:spLocks noGrp="1"/>
          </p:cNvSpPr>
          <p:nvPr>
            <p:ph type="dt" idx="1"/>
          </p:nvPr>
        </p:nvSpPr>
        <p:spPr>
          <a:xfrm>
            <a:off x="3850295" y="2"/>
            <a:ext cx="2945862" cy="497333"/>
          </a:xfrm>
          <a:prstGeom prst="rect">
            <a:avLst/>
          </a:prstGeom>
        </p:spPr>
        <p:txBody>
          <a:bodyPr vert="horz" lIns="88214" tIns="44108" rIns="88214" bIns="44108" rtlCol="0"/>
          <a:lstStyle>
            <a:lvl1pPr algn="r" eaLnBrk="1" fontAlgn="auto" hangingPunct="1">
              <a:spcBef>
                <a:spcPts val="0"/>
              </a:spcBef>
              <a:spcAft>
                <a:spcPts val="0"/>
              </a:spcAft>
              <a:defRPr sz="1000" smtClean="0">
                <a:latin typeface="Arial" pitchFamily="34" charset="0"/>
                <a:cs typeface="Arial" pitchFamily="34" charset="0"/>
              </a:defRPr>
            </a:lvl1pPr>
          </a:lstStyle>
          <a:p>
            <a:pPr>
              <a:defRPr/>
            </a:pPr>
            <a:fld id="{3DCE796E-A459-4398-BCF0-8E0ABCA0A6C4}" type="datetimeFigureOut">
              <a:rPr lang="de-DE"/>
              <a:pPr>
                <a:defRPr/>
              </a:pPr>
              <a:t>05.05.2025</a:t>
            </a:fld>
            <a:endParaRPr lang="de-DE" dirty="0"/>
          </a:p>
        </p:txBody>
      </p:sp>
      <p:sp>
        <p:nvSpPr>
          <p:cNvPr id="4" name="Folienbildplatzhalter 3"/>
          <p:cNvSpPr>
            <a:spLocks noGrp="1" noRot="1" noChangeAspect="1"/>
          </p:cNvSpPr>
          <p:nvPr>
            <p:ph type="sldImg" idx="2"/>
          </p:nvPr>
        </p:nvSpPr>
        <p:spPr>
          <a:xfrm>
            <a:off x="1166813" y="1241425"/>
            <a:ext cx="4464050" cy="3349625"/>
          </a:xfrm>
          <a:prstGeom prst="rect">
            <a:avLst/>
          </a:prstGeom>
          <a:noFill/>
          <a:ln w="12700">
            <a:solidFill>
              <a:prstClr val="black"/>
            </a:solidFill>
          </a:ln>
        </p:spPr>
        <p:txBody>
          <a:bodyPr vert="horz" lIns="88214" tIns="44108" rIns="88214" bIns="44108" rtlCol="0" anchor="ctr"/>
          <a:lstStyle/>
          <a:p>
            <a:pPr lvl="0"/>
            <a:endParaRPr lang="de-DE" noProof="0"/>
          </a:p>
        </p:txBody>
      </p:sp>
      <p:sp>
        <p:nvSpPr>
          <p:cNvPr id="5" name="Notizenplatzhalter 4"/>
          <p:cNvSpPr>
            <a:spLocks noGrp="1"/>
          </p:cNvSpPr>
          <p:nvPr>
            <p:ph type="body" sz="quarter" idx="3"/>
          </p:nvPr>
        </p:nvSpPr>
        <p:spPr>
          <a:xfrm>
            <a:off x="679464" y="4777782"/>
            <a:ext cx="5438748" cy="3907834"/>
          </a:xfrm>
          <a:prstGeom prst="rect">
            <a:avLst/>
          </a:prstGeom>
        </p:spPr>
        <p:txBody>
          <a:bodyPr vert="horz" lIns="88214" tIns="44108" rIns="88214" bIns="44108" rtlCol="0"/>
          <a:lstStyle/>
          <a:p>
            <a:pPr lvl="0"/>
            <a:r>
              <a:rPr lang="de-DE" noProof="0" dirty="0"/>
              <a:t>Textmasterformat bearbeiten</a:t>
            </a:r>
          </a:p>
          <a:p>
            <a:pPr lvl="1"/>
            <a:r>
              <a:rPr lang="de-DE" noProof="0" dirty="0"/>
              <a:t>Zweite Ebene</a:t>
            </a:r>
          </a:p>
          <a:p>
            <a:pPr lvl="2"/>
            <a:r>
              <a:rPr lang="de-DE" noProof="0" dirty="0"/>
              <a:t>Dritte Ebene</a:t>
            </a:r>
          </a:p>
          <a:p>
            <a:pPr lvl="3"/>
            <a:r>
              <a:rPr lang="de-DE" noProof="0" dirty="0"/>
              <a:t>Vierte Ebene</a:t>
            </a:r>
          </a:p>
          <a:p>
            <a:pPr lvl="4"/>
            <a:r>
              <a:rPr lang="de-DE" noProof="0" dirty="0"/>
              <a:t>Fünfte Ebene</a:t>
            </a:r>
          </a:p>
        </p:txBody>
      </p:sp>
      <p:sp>
        <p:nvSpPr>
          <p:cNvPr id="6" name="Fußzeilenplatzhalter 5"/>
          <p:cNvSpPr>
            <a:spLocks noGrp="1"/>
          </p:cNvSpPr>
          <p:nvPr>
            <p:ph type="ftr" sz="quarter" idx="4"/>
          </p:nvPr>
        </p:nvSpPr>
        <p:spPr>
          <a:xfrm>
            <a:off x="0" y="9429306"/>
            <a:ext cx="2945862" cy="497333"/>
          </a:xfrm>
          <a:prstGeom prst="rect">
            <a:avLst/>
          </a:prstGeom>
        </p:spPr>
        <p:txBody>
          <a:bodyPr vert="horz" lIns="88214" tIns="44108" rIns="88214" bIns="44108" rtlCol="0" anchor="b"/>
          <a:lstStyle>
            <a:lvl1pPr algn="l" eaLnBrk="1" fontAlgn="auto" hangingPunct="1">
              <a:spcBef>
                <a:spcPts val="0"/>
              </a:spcBef>
              <a:spcAft>
                <a:spcPts val="0"/>
              </a:spcAft>
              <a:defRPr sz="1000" dirty="0">
                <a:latin typeface="Arial" pitchFamily="34" charset="0"/>
                <a:cs typeface="Arial" pitchFamily="34" charset="0"/>
              </a:defRPr>
            </a:lvl1pPr>
          </a:lstStyle>
          <a:p>
            <a:pPr>
              <a:defRPr/>
            </a:pPr>
            <a:endParaRPr lang="de-DE"/>
          </a:p>
        </p:txBody>
      </p:sp>
      <p:sp>
        <p:nvSpPr>
          <p:cNvPr id="7" name="Foliennummernplatzhalter 6"/>
          <p:cNvSpPr>
            <a:spLocks noGrp="1"/>
          </p:cNvSpPr>
          <p:nvPr>
            <p:ph type="sldNum" sz="quarter" idx="5"/>
          </p:nvPr>
        </p:nvSpPr>
        <p:spPr>
          <a:xfrm>
            <a:off x="3850295" y="9429306"/>
            <a:ext cx="2945862" cy="497333"/>
          </a:xfrm>
          <a:prstGeom prst="rect">
            <a:avLst/>
          </a:prstGeom>
        </p:spPr>
        <p:txBody>
          <a:bodyPr vert="horz" lIns="88214" tIns="44108" rIns="88214" bIns="44108" rtlCol="0" anchor="b"/>
          <a:lstStyle>
            <a:lvl1pPr algn="r" eaLnBrk="1" fontAlgn="auto" hangingPunct="1">
              <a:spcBef>
                <a:spcPts val="0"/>
              </a:spcBef>
              <a:spcAft>
                <a:spcPts val="0"/>
              </a:spcAft>
              <a:defRPr sz="1000" smtClean="0">
                <a:latin typeface="Arial" pitchFamily="34" charset="0"/>
                <a:cs typeface="Arial" pitchFamily="34" charset="0"/>
              </a:defRPr>
            </a:lvl1pPr>
          </a:lstStyle>
          <a:p>
            <a:pPr>
              <a:defRPr/>
            </a:pPr>
            <a:fld id="{FE85D318-9267-429C-B544-F2E2AF7D0669}" type="slidenum">
              <a:rPr lang="de-DE"/>
              <a:pPr>
                <a:defRPr/>
              </a:pPr>
              <a:t>‹Nr.›</a:t>
            </a:fld>
            <a:endParaRPr lang="de-DE" dirty="0"/>
          </a:p>
        </p:txBody>
      </p:sp>
    </p:spTree>
    <p:extLst>
      <p:ext uri="{BB962C8B-B14F-4D97-AF65-F5344CB8AC3E}">
        <p14:creationId xmlns:p14="http://schemas.microsoft.com/office/powerpoint/2010/main" val="1580643937"/>
      </p:ext>
    </p:extLst>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000" kern="1200">
        <a:solidFill>
          <a:schemeClr val="tx1"/>
        </a:solidFill>
        <a:latin typeface="Arial" pitchFamily="34" charset="0"/>
        <a:ea typeface="+mn-ea"/>
        <a:cs typeface="Arial" pitchFamily="34" charset="0"/>
      </a:defRPr>
    </a:lvl1pPr>
    <a:lvl2pPr marL="457200" algn="l" rtl="0" eaLnBrk="0" fontAlgn="base" hangingPunct="0">
      <a:spcBef>
        <a:spcPct val="30000"/>
      </a:spcBef>
      <a:spcAft>
        <a:spcPct val="0"/>
      </a:spcAft>
      <a:defRPr sz="1000" kern="1200">
        <a:solidFill>
          <a:schemeClr val="tx1"/>
        </a:solidFill>
        <a:latin typeface="Arial" pitchFamily="34" charset="0"/>
        <a:ea typeface="+mn-ea"/>
        <a:cs typeface="Arial" pitchFamily="34" charset="0"/>
      </a:defRPr>
    </a:lvl2pPr>
    <a:lvl3pPr marL="914400" algn="l" rtl="0" eaLnBrk="0" fontAlgn="base" hangingPunct="0">
      <a:spcBef>
        <a:spcPct val="30000"/>
      </a:spcBef>
      <a:spcAft>
        <a:spcPct val="0"/>
      </a:spcAft>
      <a:defRPr sz="1000" kern="1200">
        <a:solidFill>
          <a:schemeClr val="tx1"/>
        </a:solidFill>
        <a:latin typeface="Arial" pitchFamily="34" charset="0"/>
        <a:ea typeface="+mn-ea"/>
        <a:cs typeface="Arial" pitchFamily="34" charset="0"/>
      </a:defRPr>
    </a:lvl3pPr>
    <a:lvl4pPr marL="1371600" algn="l" rtl="0" eaLnBrk="0" fontAlgn="base" hangingPunct="0">
      <a:spcBef>
        <a:spcPct val="30000"/>
      </a:spcBef>
      <a:spcAft>
        <a:spcPct val="0"/>
      </a:spcAft>
      <a:defRPr sz="1000" kern="1200">
        <a:solidFill>
          <a:schemeClr val="tx1"/>
        </a:solidFill>
        <a:latin typeface="Arial" pitchFamily="34" charset="0"/>
        <a:ea typeface="+mn-ea"/>
        <a:cs typeface="Arial" pitchFamily="34" charset="0"/>
      </a:defRPr>
    </a:lvl4pPr>
    <a:lvl5pPr marL="1828800" algn="l" rtl="0" eaLnBrk="0" fontAlgn="base" hangingPunct="0">
      <a:spcBef>
        <a:spcPct val="30000"/>
      </a:spcBef>
      <a:spcAft>
        <a:spcPct val="0"/>
      </a:spcAft>
      <a:defRPr sz="1000" kern="1200">
        <a:solidFill>
          <a:schemeClr val="tx1"/>
        </a:solidFill>
        <a:latin typeface="Arial" pitchFamily="34" charset="0"/>
        <a:ea typeface="+mn-ea"/>
        <a:cs typeface="Arial"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Folienbildplatzhalter 1"/>
          <p:cNvSpPr>
            <a:spLocks noGrp="1" noRot="1" noChangeAspect="1" noTextEdit="1"/>
          </p:cNvSpPr>
          <p:nvPr>
            <p:ph type="sldImg"/>
          </p:nvPr>
        </p:nvSpPr>
        <p:spPr bwMode="auto">
          <a:noFill/>
          <a:ln>
            <a:solidFill>
              <a:srgbClr val="000000"/>
            </a:solidFill>
            <a:miter lim="800000"/>
            <a:headEnd/>
            <a:tailEnd/>
          </a:ln>
        </p:spPr>
      </p:sp>
      <p:sp>
        <p:nvSpPr>
          <p:cNvPr id="27651" name="Notizenplatzhalt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de-DE" altLang="de-DE"/>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Folienbildplatzhalter 1"/>
          <p:cNvSpPr>
            <a:spLocks noGrp="1" noRot="1" noChangeAspect="1" noTextEdit="1"/>
          </p:cNvSpPr>
          <p:nvPr>
            <p:ph type="sldImg"/>
          </p:nvPr>
        </p:nvSpPr>
        <p:spPr bwMode="auto">
          <a:noFill/>
          <a:ln>
            <a:solidFill>
              <a:srgbClr val="000000"/>
            </a:solidFill>
            <a:miter lim="800000"/>
            <a:headEnd/>
            <a:tailEnd/>
          </a:ln>
        </p:spPr>
      </p:sp>
      <p:sp>
        <p:nvSpPr>
          <p:cNvPr id="28675" name="Notizenplatzhalt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de-DE" altLang="de-DE"/>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Folienbildplatzhalter 1"/>
          <p:cNvSpPr>
            <a:spLocks noGrp="1" noRot="1" noChangeAspect="1" noTextEdit="1"/>
          </p:cNvSpPr>
          <p:nvPr>
            <p:ph type="sldImg"/>
          </p:nvPr>
        </p:nvSpPr>
        <p:spPr bwMode="auto">
          <a:noFill/>
          <a:ln>
            <a:solidFill>
              <a:srgbClr val="000000"/>
            </a:solidFill>
            <a:miter lim="800000"/>
            <a:headEnd/>
            <a:tailEnd/>
          </a:ln>
        </p:spPr>
      </p:sp>
      <p:sp>
        <p:nvSpPr>
          <p:cNvPr id="28675" name="Notizenplatzhalt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de-DE" altLang="de-DE"/>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Folienbildplatzhalter 1"/>
          <p:cNvSpPr>
            <a:spLocks noGrp="1" noRot="1" noChangeAspect="1" noTextEdit="1"/>
          </p:cNvSpPr>
          <p:nvPr>
            <p:ph type="sldImg"/>
          </p:nvPr>
        </p:nvSpPr>
        <p:spPr bwMode="auto">
          <a:noFill/>
          <a:ln>
            <a:solidFill>
              <a:srgbClr val="000000"/>
            </a:solidFill>
            <a:miter lim="800000"/>
            <a:headEnd/>
            <a:tailEnd/>
          </a:ln>
        </p:spPr>
      </p:sp>
      <p:sp>
        <p:nvSpPr>
          <p:cNvPr id="28675" name="Notizenplatzhalt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de-DE" altLang="de-DE"/>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Folienbildplatzhalter 1"/>
          <p:cNvSpPr>
            <a:spLocks noGrp="1" noRot="1" noChangeAspect="1" noTextEdit="1"/>
          </p:cNvSpPr>
          <p:nvPr>
            <p:ph type="sldImg"/>
          </p:nvPr>
        </p:nvSpPr>
        <p:spPr bwMode="auto">
          <a:noFill/>
          <a:ln>
            <a:solidFill>
              <a:srgbClr val="000000"/>
            </a:solidFill>
            <a:miter lim="800000"/>
            <a:headEnd/>
            <a:tailEnd/>
          </a:ln>
        </p:spPr>
      </p:sp>
      <p:sp>
        <p:nvSpPr>
          <p:cNvPr id="28675" name="Notizenplatzhalt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de-DE" altLang="de-DE"/>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el_1/3 Farbe">
    <p:spTree>
      <p:nvGrpSpPr>
        <p:cNvPr id="1" name=""/>
        <p:cNvGrpSpPr/>
        <p:nvPr/>
      </p:nvGrpSpPr>
      <p:grpSpPr>
        <a:xfrm>
          <a:off x="0" y="0"/>
          <a:ext cx="0" cy="0"/>
          <a:chOff x="0" y="0"/>
          <a:chExt cx="0" cy="0"/>
        </a:xfrm>
      </p:grpSpPr>
      <p:sp>
        <p:nvSpPr>
          <p:cNvPr id="4" name="Rechteck 3"/>
          <p:cNvSpPr/>
          <p:nvPr userDrawn="1"/>
        </p:nvSpPr>
        <p:spPr>
          <a:xfrm>
            <a:off x="0" y="0"/>
            <a:ext cx="9144000" cy="231298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288000" tIns="0" rIns="288000" bIns="0" anchor="ctr"/>
          <a:lstStyle/>
          <a:p>
            <a:pPr algn="ctr" fontAlgn="auto">
              <a:spcBef>
                <a:spcPts val="0"/>
              </a:spcBef>
              <a:spcAft>
                <a:spcPts val="0"/>
              </a:spcAft>
              <a:defRPr/>
            </a:pPr>
            <a:endParaRPr lang="de-DE">
              <a:solidFill>
                <a:schemeClr val="bg1"/>
              </a:solidFill>
            </a:endParaRPr>
          </a:p>
        </p:txBody>
      </p:sp>
      <p:pic>
        <p:nvPicPr>
          <p:cNvPr id="7" name="Grafik 7"/>
          <p:cNvPicPr>
            <a:picLocks noChangeAspect="1"/>
          </p:cNvPicPr>
          <p:nvPr userDrawn="1"/>
        </p:nvPicPr>
        <p:blipFill>
          <a:blip r:embed="rId2" cstate="print"/>
          <a:srcRect/>
          <a:stretch>
            <a:fillRect/>
          </a:stretch>
        </p:blipFill>
        <p:spPr bwMode="auto">
          <a:xfrm>
            <a:off x="7204075" y="6043613"/>
            <a:ext cx="1779588" cy="814387"/>
          </a:xfrm>
          <a:prstGeom prst="rect">
            <a:avLst/>
          </a:prstGeom>
          <a:noFill/>
          <a:ln w="9525">
            <a:noFill/>
            <a:miter lim="800000"/>
            <a:headEnd/>
            <a:tailEnd/>
          </a:ln>
        </p:spPr>
      </p:pic>
      <p:sp>
        <p:nvSpPr>
          <p:cNvPr id="8" name="Textfeld 7"/>
          <p:cNvSpPr txBox="1"/>
          <p:nvPr userDrawn="1"/>
        </p:nvSpPr>
        <p:spPr>
          <a:xfrm>
            <a:off x="-1820863" y="531813"/>
            <a:ext cx="1641475" cy="1169987"/>
          </a:xfrm>
          <a:prstGeom prst="rect">
            <a:avLst/>
          </a:prstGeom>
          <a:noFill/>
        </p:spPr>
        <p:txBody>
          <a:bodyPr>
            <a:spAutoFit/>
          </a:bodyPr>
          <a:lstStyle/>
          <a:p>
            <a:pPr fontAlgn="auto">
              <a:spcBef>
                <a:spcPts val="0"/>
              </a:spcBef>
              <a:spcAft>
                <a:spcPts val="0"/>
              </a:spcAft>
              <a:defRPr/>
            </a:pPr>
            <a:r>
              <a:rPr lang="de-DE" sz="1000" b="1" dirty="0">
                <a:latin typeface="+mn-lt"/>
                <a:cs typeface="+mn-cs"/>
              </a:rPr>
              <a:t>Institutslogo:</a:t>
            </a:r>
          </a:p>
          <a:p>
            <a:pPr marL="171450" indent="-171450" fontAlgn="auto">
              <a:spcBef>
                <a:spcPts val="0"/>
              </a:spcBef>
              <a:spcAft>
                <a:spcPts val="0"/>
              </a:spcAft>
              <a:buFontTx/>
              <a:buChar char="-"/>
              <a:defRPr/>
            </a:pPr>
            <a:r>
              <a:rPr lang="de-DE" sz="1000" dirty="0">
                <a:latin typeface="+mn-lt"/>
                <a:cs typeface="+mn-cs"/>
              </a:rPr>
              <a:t>Dateiformat: PNG in RGB</a:t>
            </a:r>
          </a:p>
          <a:p>
            <a:pPr marL="171450" indent="-171450" fontAlgn="auto">
              <a:spcBef>
                <a:spcPts val="0"/>
              </a:spcBef>
              <a:spcAft>
                <a:spcPts val="0"/>
              </a:spcAft>
              <a:buFontTx/>
              <a:buChar char="-"/>
              <a:defRPr/>
            </a:pPr>
            <a:r>
              <a:rPr lang="de-DE" sz="1000" dirty="0">
                <a:latin typeface="+mn-lt"/>
                <a:cs typeface="+mn-cs"/>
              </a:rPr>
              <a:t>Skalieren auf</a:t>
            </a:r>
          </a:p>
          <a:p>
            <a:pPr fontAlgn="auto">
              <a:spcBef>
                <a:spcPts val="0"/>
              </a:spcBef>
              <a:spcAft>
                <a:spcPts val="0"/>
              </a:spcAft>
              <a:defRPr/>
            </a:pPr>
            <a:r>
              <a:rPr lang="de-DE" sz="1000" dirty="0">
                <a:latin typeface="+mn-lt"/>
                <a:cs typeface="+mn-cs"/>
              </a:rPr>
              <a:t>     Höhe: 2,26 cm</a:t>
            </a:r>
          </a:p>
          <a:p>
            <a:pPr fontAlgn="auto">
              <a:spcBef>
                <a:spcPts val="0"/>
              </a:spcBef>
              <a:spcAft>
                <a:spcPts val="0"/>
              </a:spcAft>
              <a:defRPr/>
            </a:pPr>
            <a:r>
              <a:rPr lang="de-DE" sz="1000" dirty="0">
                <a:latin typeface="+mn-lt"/>
                <a:cs typeface="+mn-cs"/>
              </a:rPr>
              <a:t>     (Breite variiert je nach   </a:t>
            </a:r>
          </a:p>
          <a:p>
            <a:pPr fontAlgn="auto">
              <a:spcBef>
                <a:spcPts val="0"/>
              </a:spcBef>
              <a:spcAft>
                <a:spcPts val="0"/>
              </a:spcAft>
              <a:defRPr/>
            </a:pPr>
            <a:r>
              <a:rPr lang="de-DE" sz="1000" dirty="0">
                <a:latin typeface="+mn-lt"/>
                <a:cs typeface="+mn-cs"/>
              </a:rPr>
              <a:t>     Schutzraum)</a:t>
            </a:r>
          </a:p>
        </p:txBody>
      </p:sp>
      <p:sp>
        <p:nvSpPr>
          <p:cNvPr id="5" name="Title 1"/>
          <p:cNvSpPr>
            <a:spLocks noGrp="1"/>
          </p:cNvSpPr>
          <p:nvPr>
            <p:ph type="ctrTitle"/>
          </p:nvPr>
        </p:nvSpPr>
        <p:spPr>
          <a:xfrm>
            <a:off x="288000" y="2487600"/>
            <a:ext cx="8568000" cy="540000"/>
          </a:xfrm>
          <a:prstGeom prst="rect">
            <a:avLst/>
          </a:prstGeom>
        </p:spPr>
        <p:txBody>
          <a:bodyPr lIns="0" tIns="0" rIns="0" bIns="0" anchor="t" anchorCtr="0">
            <a:noAutofit/>
          </a:bodyPr>
          <a:lstStyle>
            <a:lvl1pPr algn="l">
              <a:defRPr sz="3200" b="1">
                <a:solidFill>
                  <a:schemeClr val="tx2"/>
                </a:solidFill>
                <a:latin typeface="Arial" panose="020B0604020202020204" pitchFamily="34" charset="0"/>
                <a:cs typeface="Arial" panose="020B0604020202020204" pitchFamily="34" charset="0"/>
              </a:defRPr>
            </a:lvl1pPr>
          </a:lstStyle>
          <a:p>
            <a:r>
              <a:rPr lang="de-DE" dirty="0"/>
              <a:t>Titelmasterformat durch Klicken bearbeiten</a:t>
            </a:r>
            <a:endParaRPr lang="en-US" dirty="0"/>
          </a:p>
        </p:txBody>
      </p:sp>
      <p:sp>
        <p:nvSpPr>
          <p:cNvPr id="6" name="Subtitle 2"/>
          <p:cNvSpPr>
            <a:spLocks noGrp="1"/>
          </p:cNvSpPr>
          <p:nvPr>
            <p:ph type="subTitle" idx="1"/>
          </p:nvPr>
        </p:nvSpPr>
        <p:spPr>
          <a:xfrm>
            <a:off x="288000" y="2980800"/>
            <a:ext cx="8568000" cy="1655762"/>
          </a:xfrm>
          <a:prstGeom prst="rect">
            <a:avLst/>
          </a:prstGeom>
        </p:spPr>
        <p:txBody>
          <a:bodyPr lIns="0" tIns="0" rIns="0" bIns="0"/>
          <a:lstStyle>
            <a:lvl1pPr marL="0" indent="0" algn="l">
              <a:lnSpc>
                <a:spcPct val="100000"/>
              </a:lnSpc>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dirty="0"/>
              <a:t>Formatvorlage des Untertitelmasters durch Klicken bearbeiten</a:t>
            </a:r>
            <a:endParaRPr lang="en-US" dirty="0"/>
          </a:p>
        </p:txBody>
      </p:sp>
      <p:sp>
        <p:nvSpPr>
          <p:cNvPr id="9" name="Footer Placeholder 4"/>
          <p:cNvSpPr>
            <a:spLocks noGrp="1"/>
          </p:cNvSpPr>
          <p:nvPr>
            <p:ph type="ftr" sz="quarter" idx="3"/>
          </p:nvPr>
        </p:nvSpPr>
        <p:spPr>
          <a:xfrm>
            <a:off x="287338" y="6227763"/>
            <a:ext cx="731837" cy="396875"/>
          </a:xfrm>
          <a:prstGeom prst="rect">
            <a:avLst/>
          </a:prstGeom>
        </p:spPr>
        <p:txBody>
          <a:bodyPr vert="horz" lIns="0" tIns="0" rIns="0" bIns="0" rtlCol="0" anchor="t" anchorCtr="0"/>
          <a:lstStyle>
            <a:lvl1pPr algn="l" eaLnBrk="1" fontAlgn="auto" hangingPunct="1">
              <a:spcBef>
                <a:spcPts val="0"/>
              </a:spcBef>
              <a:spcAft>
                <a:spcPts val="0"/>
              </a:spcAft>
              <a:defRPr sz="900">
                <a:solidFill>
                  <a:schemeClr val="tx2"/>
                </a:solidFill>
                <a:latin typeface="+mn-lt"/>
                <a:cs typeface="+mn-cs"/>
              </a:defRPr>
            </a:lvl1pPr>
          </a:lstStyle>
          <a:p>
            <a:pPr>
              <a:defRPr/>
            </a:pPr>
            <a:endParaRPr lang="de-DE"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nhalt_Diagramm">
    <p:spTree>
      <p:nvGrpSpPr>
        <p:cNvPr id="1" name=""/>
        <p:cNvGrpSpPr/>
        <p:nvPr/>
      </p:nvGrpSpPr>
      <p:grpSpPr>
        <a:xfrm>
          <a:off x="0" y="0"/>
          <a:ext cx="0" cy="0"/>
          <a:chOff x="0" y="0"/>
          <a:chExt cx="0" cy="0"/>
        </a:xfrm>
      </p:grpSpPr>
      <p:sp>
        <p:nvSpPr>
          <p:cNvPr id="2" name="Title 1"/>
          <p:cNvSpPr>
            <a:spLocks noGrp="1"/>
          </p:cNvSpPr>
          <p:nvPr>
            <p:ph type="title"/>
          </p:nvPr>
        </p:nvSpPr>
        <p:spPr>
          <a:xfrm>
            <a:off x="288000" y="201600"/>
            <a:ext cx="8568000" cy="543600"/>
          </a:xfrm>
          <a:prstGeom prst="rect">
            <a:avLst/>
          </a:prstGeom>
        </p:spPr>
        <p:txBody>
          <a:bodyPr lIns="0" tIns="0" rIns="0" bIns="0" anchor="b" anchorCtr="0"/>
          <a:lstStyle>
            <a:lvl1pPr algn="l">
              <a:defRPr sz="2000" b="1">
                <a:solidFill>
                  <a:schemeClr val="tx2"/>
                </a:solidFill>
              </a:defRPr>
            </a:lvl1pPr>
          </a:lstStyle>
          <a:p>
            <a:r>
              <a:rPr lang="de-DE"/>
              <a:t>Titelmasterformat durch Klicken bearbeiten</a:t>
            </a:r>
            <a:endParaRPr lang="en-US" dirty="0"/>
          </a:p>
        </p:txBody>
      </p:sp>
      <p:sp>
        <p:nvSpPr>
          <p:cNvPr id="12" name="Textplatzhalter 24"/>
          <p:cNvSpPr>
            <a:spLocks noGrp="1"/>
          </p:cNvSpPr>
          <p:nvPr>
            <p:ph type="body" sz="quarter" idx="11"/>
          </p:nvPr>
        </p:nvSpPr>
        <p:spPr>
          <a:xfrm>
            <a:off x="288000" y="1152000"/>
            <a:ext cx="8569325" cy="252000"/>
          </a:xfrm>
          <a:prstGeom prst="rect">
            <a:avLst/>
          </a:prstGeom>
        </p:spPr>
        <p:txBody>
          <a:bodyPr lIns="0" tIns="0" rIns="0" bIns="0"/>
          <a:lstStyle>
            <a:lvl1pPr marL="0" indent="0">
              <a:lnSpc>
                <a:spcPct val="100000"/>
              </a:lnSpc>
              <a:buFontTx/>
              <a:buNone/>
              <a:defRPr sz="2000" b="1"/>
            </a:lvl1pPr>
            <a:lvl2pPr marL="457200" indent="0">
              <a:buFontTx/>
              <a:buNone/>
              <a:defRPr sz="1800"/>
            </a:lvl2pPr>
            <a:lvl3pPr marL="914400" indent="0">
              <a:buFontTx/>
              <a:buNone/>
              <a:defRPr sz="1800"/>
            </a:lvl3pPr>
            <a:lvl4pPr marL="1371600" indent="0">
              <a:buFontTx/>
              <a:buNone/>
              <a:defRPr sz="1800"/>
            </a:lvl4pPr>
            <a:lvl5pPr marL="1828800" indent="0">
              <a:buFontTx/>
              <a:buNone/>
              <a:defRPr sz="1800"/>
            </a:lvl5pPr>
          </a:lstStyle>
          <a:p>
            <a:pPr lvl="0"/>
            <a:r>
              <a:rPr lang="de-DE"/>
              <a:t>Textmasterformat bearbeiten</a:t>
            </a:r>
          </a:p>
        </p:txBody>
      </p:sp>
      <p:sp>
        <p:nvSpPr>
          <p:cNvPr id="9" name="Diagrammplatzhalter 8"/>
          <p:cNvSpPr>
            <a:spLocks noGrp="1"/>
          </p:cNvSpPr>
          <p:nvPr>
            <p:ph type="chart" sz="quarter" idx="13"/>
          </p:nvPr>
        </p:nvSpPr>
        <p:spPr>
          <a:xfrm>
            <a:off x="287338" y="1684800"/>
            <a:ext cx="8569325" cy="3632200"/>
          </a:xfrm>
          <a:prstGeom prst="rect">
            <a:avLst/>
          </a:prstGeom>
        </p:spPr>
        <p:txBody>
          <a:bodyPr lIns="0" tIns="0" rIns="0" bIns="0"/>
          <a:lstStyle/>
          <a:p>
            <a:pPr lvl="0"/>
            <a:r>
              <a:rPr lang="de-DE" noProof="0"/>
              <a:t>Diagramm durch Klicken auf Symbol hinzufügen</a:t>
            </a:r>
          </a:p>
        </p:txBody>
      </p:sp>
      <p:sp>
        <p:nvSpPr>
          <p:cNvPr id="7" name="Footer Placeholder 4"/>
          <p:cNvSpPr>
            <a:spLocks noGrp="1"/>
          </p:cNvSpPr>
          <p:nvPr>
            <p:ph type="ftr" sz="quarter" idx="3"/>
          </p:nvPr>
        </p:nvSpPr>
        <p:spPr>
          <a:xfrm>
            <a:off x="287338" y="6227763"/>
            <a:ext cx="731837" cy="396875"/>
          </a:xfrm>
          <a:prstGeom prst="rect">
            <a:avLst/>
          </a:prstGeom>
        </p:spPr>
        <p:txBody>
          <a:bodyPr vert="horz" lIns="0" tIns="0" rIns="0" bIns="0" rtlCol="0" anchor="t" anchorCtr="0"/>
          <a:lstStyle>
            <a:lvl1pPr algn="l" eaLnBrk="1" fontAlgn="auto" hangingPunct="1">
              <a:spcBef>
                <a:spcPts val="0"/>
              </a:spcBef>
              <a:spcAft>
                <a:spcPts val="0"/>
              </a:spcAft>
              <a:defRPr sz="900">
                <a:solidFill>
                  <a:schemeClr val="tx2"/>
                </a:solidFill>
                <a:latin typeface="+mn-lt"/>
                <a:cs typeface="+mn-cs"/>
              </a:defRPr>
            </a:lvl1pPr>
          </a:lstStyle>
          <a:p>
            <a:pPr>
              <a:defRPr/>
            </a:pPr>
            <a:endParaRPr lang="de-DE"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Abschlussfolie">
    <p:spTree>
      <p:nvGrpSpPr>
        <p:cNvPr id="1" name=""/>
        <p:cNvGrpSpPr/>
        <p:nvPr/>
      </p:nvGrpSpPr>
      <p:grpSpPr>
        <a:xfrm>
          <a:off x="0" y="0"/>
          <a:ext cx="0" cy="0"/>
          <a:chOff x="0" y="0"/>
          <a:chExt cx="0" cy="0"/>
        </a:xfrm>
      </p:grpSpPr>
      <p:cxnSp>
        <p:nvCxnSpPr>
          <p:cNvPr id="3" name="Gerader Verbinder 12"/>
          <p:cNvCxnSpPr/>
          <p:nvPr userDrawn="1"/>
        </p:nvCxnSpPr>
        <p:spPr>
          <a:xfrm>
            <a:off x="287338" y="6040438"/>
            <a:ext cx="85693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4" name="Grafik 6"/>
          <p:cNvPicPr>
            <a:picLocks noChangeAspect="1"/>
          </p:cNvPicPr>
          <p:nvPr userDrawn="1"/>
        </p:nvPicPr>
        <p:blipFill>
          <a:blip r:embed="rId2" cstate="print"/>
          <a:srcRect/>
          <a:stretch>
            <a:fillRect/>
          </a:stretch>
        </p:blipFill>
        <p:spPr bwMode="auto">
          <a:xfrm>
            <a:off x="7204075" y="6043613"/>
            <a:ext cx="1779588" cy="814387"/>
          </a:xfrm>
          <a:prstGeom prst="rect">
            <a:avLst/>
          </a:prstGeom>
          <a:noFill/>
          <a:ln w="9525">
            <a:noFill/>
            <a:miter lim="800000"/>
            <a:headEnd/>
            <a:tailEnd/>
          </a:ln>
        </p:spPr>
      </p:pic>
      <p:sp>
        <p:nvSpPr>
          <p:cNvPr id="5" name="Title 1"/>
          <p:cNvSpPr txBox="1">
            <a:spLocks/>
          </p:cNvSpPr>
          <p:nvPr userDrawn="1"/>
        </p:nvSpPr>
        <p:spPr>
          <a:xfrm>
            <a:off x="287338" y="2487613"/>
            <a:ext cx="8569325" cy="1079500"/>
          </a:xfrm>
          <a:prstGeom prst="rect">
            <a:avLst/>
          </a:prstGeom>
        </p:spPr>
        <p:txBody>
          <a:bodyPr lIns="0" tIns="0" rIns="0" bIns="0"/>
          <a:lstStyle>
            <a:lvl1pPr algn="l" defTabSz="914400" rtl="0" eaLnBrk="1" latinLnBrk="0" hangingPunct="1">
              <a:lnSpc>
                <a:spcPct val="90000"/>
              </a:lnSpc>
              <a:spcBef>
                <a:spcPct val="0"/>
              </a:spcBef>
              <a:buNone/>
              <a:defRPr sz="3200" b="1" kern="1200" baseline="0">
                <a:solidFill>
                  <a:schemeClr val="tx2"/>
                </a:solidFill>
                <a:latin typeface="Arial" panose="020B0604020202020204" pitchFamily="34" charset="0"/>
                <a:ea typeface="+mj-ea"/>
                <a:cs typeface="Arial" panose="020B0604020202020204" pitchFamily="34" charset="0"/>
              </a:defRPr>
            </a:lvl1pPr>
          </a:lstStyle>
          <a:p>
            <a:pPr fontAlgn="auto">
              <a:spcAft>
                <a:spcPts val="0"/>
              </a:spcAft>
              <a:defRPr/>
            </a:pPr>
            <a:r>
              <a:rPr lang="de-DE" dirty="0"/>
              <a:t>Vielen Dank</a:t>
            </a:r>
            <a:br>
              <a:rPr lang="de-DE" dirty="0"/>
            </a:br>
            <a:r>
              <a:rPr lang="de-DE" dirty="0"/>
              <a:t>für Ihre Aufmerksamkeit</a:t>
            </a:r>
            <a:endParaRPr lang="en-US" dirty="0"/>
          </a:p>
        </p:txBody>
      </p:sp>
      <p:sp>
        <p:nvSpPr>
          <p:cNvPr id="9" name="Textplatzhalter 24"/>
          <p:cNvSpPr>
            <a:spLocks noGrp="1"/>
          </p:cNvSpPr>
          <p:nvPr>
            <p:ph type="body" sz="quarter" idx="11"/>
          </p:nvPr>
        </p:nvSpPr>
        <p:spPr>
          <a:xfrm>
            <a:off x="288000" y="3988800"/>
            <a:ext cx="8569325" cy="1656000"/>
          </a:xfrm>
          <a:prstGeom prst="rect">
            <a:avLst/>
          </a:prstGeom>
        </p:spPr>
        <p:txBody>
          <a:bodyPr lIns="0" tIns="0" rIns="0" bIns="0"/>
          <a:lstStyle>
            <a:lvl1pPr marL="0" indent="0">
              <a:lnSpc>
                <a:spcPct val="100000"/>
              </a:lnSpc>
              <a:spcBef>
                <a:spcPts val="0"/>
              </a:spcBef>
              <a:buFontTx/>
              <a:buNone/>
              <a:defRPr sz="1600" b="0"/>
            </a:lvl1pPr>
            <a:lvl2pPr marL="457200" indent="0">
              <a:buFontTx/>
              <a:buNone/>
              <a:defRPr sz="1800"/>
            </a:lvl2pPr>
            <a:lvl3pPr marL="914400" indent="0">
              <a:buFontTx/>
              <a:buNone/>
              <a:defRPr sz="1800"/>
            </a:lvl3pPr>
            <a:lvl4pPr marL="1371600" indent="0">
              <a:buFontTx/>
              <a:buNone/>
              <a:defRPr sz="1800"/>
            </a:lvl4pPr>
            <a:lvl5pPr marL="1828800" indent="0">
              <a:buFontTx/>
              <a:buNone/>
              <a:defRPr sz="1800"/>
            </a:lvl5pPr>
          </a:lstStyle>
          <a:p>
            <a:pPr lvl="0"/>
            <a:r>
              <a:rPr lang="de-DE"/>
              <a:t>Textmasterformat bearbeiten</a:t>
            </a:r>
          </a:p>
        </p:txBody>
      </p:sp>
      <p:sp>
        <p:nvSpPr>
          <p:cNvPr id="8" name="Footer Placeholder 4"/>
          <p:cNvSpPr>
            <a:spLocks noGrp="1"/>
          </p:cNvSpPr>
          <p:nvPr>
            <p:ph type="ftr" sz="quarter" idx="3"/>
          </p:nvPr>
        </p:nvSpPr>
        <p:spPr>
          <a:xfrm>
            <a:off x="287338" y="6227763"/>
            <a:ext cx="731837" cy="396875"/>
          </a:xfrm>
          <a:prstGeom prst="rect">
            <a:avLst/>
          </a:prstGeom>
        </p:spPr>
        <p:txBody>
          <a:bodyPr vert="horz" lIns="0" tIns="0" rIns="0" bIns="0" rtlCol="0" anchor="t" anchorCtr="0"/>
          <a:lstStyle>
            <a:lvl1pPr algn="l" eaLnBrk="1" fontAlgn="auto" hangingPunct="1">
              <a:spcBef>
                <a:spcPts val="0"/>
              </a:spcBef>
              <a:spcAft>
                <a:spcPts val="0"/>
              </a:spcAft>
              <a:defRPr sz="900">
                <a:solidFill>
                  <a:schemeClr val="tx2"/>
                </a:solidFill>
                <a:latin typeface="+mn-lt"/>
                <a:cs typeface="+mn-cs"/>
              </a:defRPr>
            </a:lvl1pPr>
          </a:lstStyle>
          <a:p>
            <a:pPr>
              <a:defRPr/>
            </a:pPr>
            <a:endParaRPr lang="de-DE"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Inhalt_Text">
    <p:spTree>
      <p:nvGrpSpPr>
        <p:cNvPr id="1" name=""/>
        <p:cNvGrpSpPr/>
        <p:nvPr/>
      </p:nvGrpSpPr>
      <p:grpSpPr>
        <a:xfrm>
          <a:off x="0" y="0"/>
          <a:ext cx="0" cy="0"/>
          <a:chOff x="0" y="0"/>
          <a:chExt cx="0" cy="0"/>
        </a:xfrm>
      </p:grpSpPr>
      <p:sp>
        <p:nvSpPr>
          <p:cNvPr id="5" name="Textfeld 4"/>
          <p:cNvSpPr txBox="1"/>
          <p:nvPr userDrawn="1"/>
        </p:nvSpPr>
        <p:spPr>
          <a:xfrm>
            <a:off x="-2246313" y="506413"/>
            <a:ext cx="2066925" cy="4708525"/>
          </a:xfrm>
          <a:prstGeom prst="rect">
            <a:avLst/>
          </a:prstGeom>
          <a:noFill/>
        </p:spPr>
        <p:txBody>
          <a:bodyPr>
            <a:spAutoFit/>
          </a:bodyPr>
          <a:lstStyle/>
          <a:p>
            <a:pPr>
              <a:defRPr/>
            </a:pPr>
            <a:r>
              <a:rPr lang="de-DE" sz="1000" b="1" dirty="0">
                <a:solidFill>
                  <a:prstClr val="black"/>
                </a:solidFill>
                <a:cs typeface="Arial" pitchFamily="34" charset="0"/>
              </a:rPr>
              <a:t>Seitenzahlen:</a:t>
            </a:r>
          </a:p>
          <a:p>
            <a:pPr eaLnBrk="0" fontAlgn="base" hangingPunct="0">
              <a:spcBef>
                <a:spcPct val="0"/>
              </a:spcBef>
              <a:spcAft>
                <a:spcPct val="0"/>
              </a:spcAft>
              <a:defRPr/>
            </a:pPr>
            <a:r>
              <a:rPr lang="de-DE" sz="1000" dirty="0">
                <a:solidFill>
                  <a:prstClr val="black"/>
                </a:solidFill>
                <a:cs typeface="Arial" pitchFamily="34" charset="0"/>
              </a:rPr>
              <a:t>Die Seitenanzeige „1 von X“ ist nicht standardmäßig in </a:t>
            </a:r>
            <a:r>
              <a:rPr lang="de-DE" sz="1000" dirty="0" err="1">
                <a:solidFill>
                  <a:prstClr val="black"/>
                </a:solidFill>
                <a:cs typeface="Arial" pitchFamily="34" charset="0"/>
              </a:rPr>
              <a:t>Powerpoint</a:t>
            </a:r>
            <a:r>
              <a:rPr lang="de-DE" sz="1000" dirty="0">
                <a:solidFill>
                  <a:prstClr val="black"/>
                </a:solidFill>
                <a:cs typeface="Arial" pitchFamily="34" charset="0"/>
              </a:rPr>
              <a:t> verfügbar; daher benötigen Sie dazu ein Add-In. Das Add-In kann im Vorlagencenter heruntergeladen werden.</a:t>
            </a:r>
          </a:p>
          <a:p>
            <a:pPr eaLnBrk="0" fontAlgn="base" hangingPunct="0">
              <a:spcBef>
                <a:spcPct val="0"/>
              </a:spcBef>
              <a:spcAft>
                <a:spcPct val="0"/>
              </a:spcAft>
              <a:defRPr/>
            </a:pPr>
            <a:endParaRPr lang="de-DE" sz="1000" dirty="0">
              <a:solidFill>
                <a:prstClr val="black"/>
              </a:solidFill>
              <a:cs typeface="Arial" pitchFamily="34" charset="0"/>
            </a:endParaRPr>
          </a:p>
          <a:p>
            <a:pPr eaLnBrk="0" fontAlgn="base" hangingPunct="0">
              <a:spcBef>
                <a:spcPct val="0"/>
              </a:spcBef>
              <a:spcAft>
                <a:spcPct val="0"/>
              </a:spcAft>
              <a:defRPr/>
            </a:pPr>
            <a:r>
              <a:rPr lang="de-DE" sz="1000" b="1" dirty="0">
                <a:solidFill>
                  <a:prstClr val="black"/>
                </a:solidFill>
                <a:cs typeface="Arial" pitchFamily="34" charset="0"/>
              </a:rPr>
              <a:t>Aktivieren</a:t>
            </a:r>
          </a:p>
          <a:p>
            <a:pPr eaLnBrk="0" fontAlgn="base" hangingPunct="0">
              <a:spcBef>
                <a:spcPct val="0"/>
              </a:spcBef>
              <a:spcAft>
                <a:spcPct val="0"/>
              </a:spcAft>
              <a:defRPr/>
            </a:pPr>
            <a:r>
              <a:rPr lang="de-DE" sz="1000" dirty="0">
                <a:solidFill>
                  <a:prstClr val="black"/>
                </a:solidFill>
                <a:cs typeface="Arial" pitchFamily="34" charset="0"/>
              </a:rPr>
              <a:t>Nach dem Öffnen der Vorlage, klicken Sie mit einem Doppelklick auf die Datei „RWTH-Addin-Seitenzahlen“, um das Add-In zu aktivieren. Nach dem Schließen von </a:t>
            </a:r>
            <a:r>
              <a:rPr lang="de-DE" sz="1000" dirty="0" err="1">
                <a:solidFill>
                  <a:prstClr val="black"/>
                </a:solidFill>
                <a:cs typeface="Arial" pitchFamily="34" charset="0"/>
              </a:rPr>
              <a:t>Powerpoint</a:t>
            </a:r>
            <a:r>
              <a:rPr lang="de-DE" sz="1000" dirty="0">
                <a:solidFill>
                  <a:prstClr val="black"/>
                </a:solidFill>
                <a:cs typeface="Arial" pitchFamily="34" charset="0"/>
              </a:rPr>
              <a:t> deaktiviert es sich automatisch wieder.</a:t>
            </a:r>
          </a:p>
          <a:p>
            <a:pPr eaLnBrk="0" fontAlgn="base" hangingPunct="0">
              <a:spcBef>
                <a:spcPct val="0"/>
              </a:spcBef>
              <a:spcAft>
                <a:spcPct val="0"/>
              </a:spcAft>
              <a:defRPr/>
            </a:pPr>
            <a:endParaRPr lang="de-DE" sz="1000" dirty="0">
              <a:solidFill>
                <a:prstClr val="black"/>
              </a:solidFill>
              <a:cs typeface="Arial" pitchFamily="34" charset="0"/>
            </a:endParaRPr>
          </a:p>
          <a:p>
            <a:pPr eaLnBrk="0" fontAlgn="base" hangingPunct="0">
              <a:spcBef>
                <a:spcPct val="0"/>
              </a:spcBef>
              <a:spcAft>
                <a:spcPct val="0"/>
              </a:spcAft>
              <a:defRPr/>
            </a:pPr>
            <a:r>
              <a:rPr lang="de-DE" sz="1000" b="1" dirty="0">
                <a:solidFill>
                  <a:prstClr val="black"/>
                </a:solidFill>
                <a:cs typeface="Arial" pitchFamily="34" charset="0"/>
              </a:rPr>
              <a:t>Erstellen</a:t>
            </a:r>
          </a:p>
          <a:p>
            <a:pPr eaLnBrk="0" fontAlgn="base" hangingPunct="0">
              <a:spcBef>
                <a:spcPct val="0"/>
              </a:spcBef>
              <a:spcAft>
                <a:spcPct val="0"/>
              </a:spcAft>
              <a:defRPr/>
            </a:pPr>
            <a:r>
              <a:rPr lang="de-DE" sz="1000" dirty="0">
                <a:solidFill>
                  <a:prstClr val="black"/>
                </a:solidFill>
                <a:cs typeface="Arial" pitchFamily="34" charset="0"/>
              </a:rPr>
              <a:t>Gehen Sie in der Symbolleiste auf den Tab „RWTH </a:t>
            </a:r>
            <a:r>
              <a:rPr lang="de-DE" sz="1000" dirty="0" err="1">
                <a:solidFill>
                  <a:prstClr val="black"/>
                </a:solidFill>
                <a:cs typeface="Arial" pitchFamily="34" charset="0"/>
              </a:rPr>
              <a:t>AddIn</a:t>
            </a:r>
            <a:r>
              <a:rPr lang="de-DE" sz="1000" dirty="0">
                <a:solidFill>
                  <a:prstClr val="black"/>
                </a:solidFill>
                <a:cs typeface="Arial" pitchFamily="34" charset="0"/>
              </a:rPr>
              <a:t>“ und klicken Sie den Button. Nun stellen sich die Seitenzahlen automatisch ein. Falls Sie nachträglich noch Folien hinzufügen oder löschen, klicken Sie einfach erneut auf den Button, um die Seitenzahlen zu aktualisieren. </a:t>
            </a:r>
          </a:p>
          <a:p>
            <a:pPr eaLnBrk="0" fontAlgn="base" hangingPunct="0">
              <a:spcBef>
                <a:spcPct val="0"/>
              </a:spcBef>
              <a:spcAft>
                <a:spcPct val="0"/>
              </a:spcAft>
              <a:defRPr/>
            </a:pPr>
            <a:endParaRPr lang="de-DE" sz="1000" dirty="0">
              <a:solidFill>
                <a:prstClr val="black"/>
              </a:solidFill>
              <a:cs typeface="Arial" pitchFamily="34" charset="0"/>
            </a:endParaRPr>
          </a:p>
        </p:txBody>
      </p:sp>
      <p:sp>
        <p:nvSpPr>
          <p:cNvPr id="6" name="Textfeld 5"/>
          <p:cNvSpPr txBox="1"/>
          <p:nvPr userDrawn="1"/>
        </p:nvSpPr>
        <p:spPr>
          <a:xfrm>
            <a:off x="9231313" y="506413"/>
            <a:ext cx="2066925" cy="5170487"/>
          </a:xfrm>
          <a:prstGeom prst="rect">
            <a:avLst/>
          </a:prstGeom>
          <a:noFill/>
        </p:spPr>
        <p:txBody>
          <a:bodyPr>
            <a:spAutoFit/>
          </a:bodyPr>
          <a:lstStyle/>
          <a:p>
            <a:pPr eaLnBrk="0" fontAlgn="base" hangingPunct="0">
              <a:spcBef>
                <a:spcPct val="0"/>
              </a:spcBef>
              <a:spcAft>
                <a:spcPct val="0"/>
              </a:spcAft>
              <a:defRPr/>
            </a:pPr>
            <a:r>
              <a:rPr lang="de-DE" sz="1000" b="1" dirty="0">
                <a:solidFill>
                  <a:prstClr val="black"/>
                </a:solidFill>
                <a:cs typeface="Arial" pitchFamily="34" charset="0"/>
              </a:rPr>
              <a:t>Add-In installieren </a:t>
            </a:r>
          </a:p>
          <a:p>
            <a:pPr eaLnBrk="0" fontAlgn="base" hangingPunct="0">
              <a:spcBef>
                <a:spcPct val="0"/>
              </a:spcBef>
              <a:spcAft>
                <a:spcPct val="0"/>
              </a:spcAft>
              <a:defRPr/>
            </a:pPr>
            <a:r>
              <a:rPr lang="de-DE" sz="1000" dirty="0">
                <a:solidFill>
                  <a:prstClr val="black"/>
                </a:solidFill>
                <a:cs typeface="Arial" pitchFamily="34" charset="0"/>
              </a:rPr>
              <a:t>Wenn Sie das Add-In dauerhaft installieren möchten, damit Sie es nicht immer anklicken müssen, gehen Sie wie folgt vor:</a:t>
            </a:r>
          </a:p>
          <a:p>
            <a:pPr eaLnBrk="0" fontAlgn="base" hangingPunct="0">
              <a:spcBef>
                <a:spcPct val="0"/>
              </a:spcBef>
              <a:spcAft>
                <a:spcPct val="0"/>
              </a:spcAft>
              <a:defRPr/>
            </a:pPr>
            <a:r>
              <a:rPr lang="de-DE" sz="1000" dirty="0">
                <a:solidFill>
                  <a:prstClr val="black"/>
                </a:solidFill>
                <a:cs typeface="Arial" pitchFamily="34" charset="0"/>
              </a:rPr>
              <a:t> </a:t>
            </a:r>
          </a:p>
          <a:p>
            <a:pPr marL="228600" indent="-228600" eaLnBrk="0" fontAlgn="base" hangingPunct="0">
              <a:spcBef>
                <a:spcPct val="0"/>
              </a:spcBef>
              <a:spcAft>
                <a:spcPct val="0"/>
              </a:spcAft>
              <a:buFont typeface="+mj-lt"/>
              <a:buAutoNum type="arabicPeriod"/>
              <a:defRPr/>
            </a:pPr>
            <a:r>
              <a:rPr lang="de-DE" sz="1000" b="1" dirty="0">
                <a:solidFill>
                  <a:prstClr val="black"/>
                </a:solidFill>
                <a:cs typeface="Arial" pitchFamily="34" charset="0"/>
              </a:rPr>
              <a:t>Schaltfläche Office</a:t>
            </a:r>
            <a:r>
              <a:rPr lang="de-DE" sz="1000" dirty="0">
                <a:solidFill>
                  <a:prstClr val="black"/>
                </a:solidFill>
                <a:cs typeface="Arial" pitchFamily="34" charset="0"/>
              </a:rPr>
              <a:t> (für Office 2007-2010, runder Button oben links) bzw. auf </a:t>
            </a:r>
            <a:r>
              <a:rPr lang="de-DE" sz="1000" b="1" dirty="0">
                <a:solidFill>
                  <a:prstClr val="black"/>
                </a:solidFill>
                <a:cs typeface="Arial" pitchFamily="34" charset="0"/>
              </a:rPr>
              <a:t>Datei</a:t>
            </a:r>
            <a:r>
              <a:rPr lang="de-DE" sz="1000" dirty="0">
                <a:solidFill>
                  <a:prstClr val="black"/>
                </a:solidFill>
                <a:cs typeface="Arial" pitchFamily="34" charset="0"/>
              </a:rPr>
              <a:t> (Office 2013) </a:t>
            </a:r>
          </a:p>
          <a:p>
            <a:pPr marL="228600" indent="-228600" eaLnBrk="0" fontAlgn="base" hangingPunct="0">
              <a:spcBef>
                <a:spcPct val="0"/>
              </a:spcBef>
              <a:spcAft>
                <a:spcPct val="0"/>
              </a:spcAft>
              <a:buFont typeface="+mj-lt"/>
              <a:buAutoNum type="arabicPeriod"/>
              <a:defRPr/>
            </a:pPr>
            <a:r>
              <a:rPr lang="de-DE" sz="1000" dirty="0">
                <a:solidFill>
                  <a:prstClr val="black"/>
                </a:solidFill>
                <a:cs typeface="Arial" pitchFamily="34" charset="0"/>
              </a:rPr>
              <a:t>„</a:t>
            </a:r>
            <a:r>
              <a:rPr lang="de-DE" sz="1000" b="1" dirty="0">
                <a:solidFill>
                  <a:prstClr val="black"/>
                </a:solidFill>
                <a:cs typeface="Arial" pitchFamily="34" charset="0"/>
              </a:rPr>
              <a:t>PowerPoint-Optionen</a:t>
            </a:r>
            <a:r>
              <a:rPr lang="de-DE" sz="1000" dirty="0">
                <a:solidFill>
                  <a:prstClr val="black"/>
                </a:solidFill>
                <a:cs typeface="Arial" pitchFamily="34" charset="0"/>
              </a:rPr>
              <a:t>“ (für Office 2007-2010, unten rechts) bzw. </a:t>
            </a:r>
            <a:r>
              <a:rPr lang="de-DE" sz="1000" b="1" dirty="0">
                <a:solidFill>
                  <a:prstClr val="black"/>
                </a:solidFill>
                <a:cs typeface="Arial" pitchFamily="34" charset="0"/>
              </a:rPr>
              <a:t>Optionen</a:t>
            </a:r>
            <a:r>
              <a:rPr lang="de-DE" sz="1000" dirty="0">
                <a:solidFill>
                  <a:prstClr val="black"/>
                </a:solidFill>
                <a:cs typeface="Arial" pitchFamily="34" charset="0"/>
              </a:rPr>
              <a:t> (Office 2013) </a:t>
            </a:r>
          </a:p>
          <a:p>
            <a:pPr marL="228600" indent="-228600" eaLnBrk="0" fontAlgn="base" hangingPunct="0">
              <a:spcBef>
                <a:spcPct val="0"/>
              </a:spcBef>
              <a:spcAft>
                <a:spcPct val="0"/>
              </a:spcAft>
              <a:buFont typeface="+mj-lt"/>
              <a:buAutoNum type="arabicPeriod"/>
              <a:defRPr/>
            </a:pPr>
            <a:r>
              <a:rPr lang="de-DE" sz="1000" b="1" dirty="0">
                <a:solidFill>
                  <a:prstClr val="black"/>
                </a:solidFill>
                <a:cs typeface="Arial" pitchFamily="34" charset="0"/>
              </a:rPr>
              <a:t>Add-Ins</a:t>
            </a:r>
            <a:endParaRPr lang="de-DE" sz="1000" dirty="0">
              <a:solidFill>
                <a:prstClr val="black"/>
              </a:solidFill>
              <a:cs typeface="Arial" pitchFamily="34" charset="0"/>
            </a:endParaRPr>
          </a:p>
          <a:p>
            <a:pPr marL="228600" indent="-228600" eaLnBrk="0" fontAlgn="base" hangingPunct="0">
              <a:spcBef>
                <a:spcPct val="0"/>
              </a:spcBef>
              <a:spcAft>
                <a:spcPct val="0"/>
              </a:spcAft>
              <a:buFont typeface="+mj-lt"/>
              <a:buAutoNum type="arabicPeriod"/>
              <a:defRPr/>
            </a:pPr>
            <a:r>
              <a:rPr lang="de-DE" sz="1000" dirty="0">
                <a:solidFill>
                  <a:prstClr val="black"/>
                </a:solidFill>
                <a:cs typeface="Arial" pitchFamily="34" charset="0"/>
              </a:rPr>
              <a:t>wählen Sie ganz unten bei </a:t>
            </a:r>
            <a:r>
              <a:rPr lang="de-DE" sz="1000" b="1" dirty="0">
                <a:solidFill>
                  <a:prstClr val="black"/>
                </a:solidFill>
                <a:cs typeface="Arial" pitchFamily="34" charset="0"/>
              </a:rPr>
              <a:t>Verwalten:</a:t>
            </a:r>
            <a:r>
              <a:rPr lang="de-DE" sz="1000" dirty="0">
                <a:solidFill>
                  <a:prstClr val="black"/>
                </a:solidFill>
                <a:cs typeface="Arial" pitchFamily="34" charset="0"/>
              </a:rPr>
              <a:t> den Punkt </a:t>
            </a:r>
            <a:r>
              <a:rPr lang="de-DE" sz="1000" b="1" dirty="0">
                <a:solidFill>
                  <a:prstClr val="black"/>
                </a:solidFill>
                <a:cs typeface="Arial" pitchFamily="34" charset="0"/>
              </a:rPr>
              <a:t>PowerPoint-Add Ins</a:t>
            </a:r>
            <a:r>
              <a:rPr lang="de-DE" sz="1000" dirty="0">
                <a:solidFill>
                  <a:prstClr val="black"/>
                </a:solidFill>
                <a:cs typeface="Arial" pitchFamily="34" charset="0"/>
              </a:rPr>
              <a:t> und klicken Sie </a:t>
            </a:r>
            <a:r>
              <a:rPr lang="de-DE" sz="1000" b="1" dirty="0">
                <a:solidFill>
                  <a:prstClr val="black"/>
                </a:solidFill>
                <a:cs typeface="Arial" pitchFamily="34" charset="0"/>
              </a:rPr>
              <a:t>Gehe zu…</a:t>
            </a:r>
            <a:r>
              <a:rPr lang="de-DE" sz="1000" dirty="0">
                <a:solidFill>
                  <a:prstClr val="black"/>
                </a:solidFill>
                <a:cs typeface="Arial" pitchFamily="34" charset="0"/>
              </a:rPr>
              <a:t>.</a:t>
            </a:r>
          </a:p>
          <a:p>
            <a:pPr marL="228600" indent="-228600" eaLnBrk="0" fontAlgn="base" hangingPunct="0">
              <a:spcBef>
                <a:spcPct val="0"/>
              </a:spcBef>
              <a:spcAft>
                <a:spcPct val="0"/>
              </a:spcAft>
              <a:buFont typeface="+mj-lt"/>
              <a:buAutoNum type="arabicPeriod"/>
              <a:defRPr/>
            </a:pPr>
            <a:r>
              <a:rPr lang="de-DE" sz="1000" dirty="0">
                <a:solidFill>
                  <a:prstClr val="black"/>
                </a:solidFill>
                <a:cs typeface="Arial" pitchFamily="34" charset="0"/>
              </a:rPr>
              <a:t>Sollte das RWTH Add In angezeigt werden, entfernen Sie es! Anders ist eine dauerhafte Installierung nicht möglich.</a:t>
            </a:r>
          </a:p>
          <a:p>
            <a:pPr marL="228600" indent="-228600" eaLnBrk="0" fontAlgn="base" hangingPunct="0">
              <a:spcBef>
                <a:spcPct val="0"/>
              </a:spcBef>
              <a:spcAft>
                <a:spcPct val="0"/>
              </a:spcAft>
              <a:buFont typeface="+mj-lt"/>
              <a:buAutoNum type="arabicPeriod"/>
              <a:defRPr/>
            </a:pPr>
            <a:r>
              <a:rPr lang="de-DE" sz="1000" dirty="0">
                <a:solidFill>
                  <a:prstClr val="black"/>
                </a:solidFill>
                <a:cs typeface="Arial" pitchFamily="34" charset="0"/>
              </a:rPr>
              <a:t>Klicken Sie auf </a:t>
            </a:r>
            <a:r>
              <a:rPr lang="de-DE" sz="1000" b="1" dirty="0">
                <a:solidFill>
                  <a:prstClr val="black"/>
                </a:solidFill>
                <a:cs typeface="Arial" pitchFamily="34" charset="0"/>
              </a:rPr>
              <a:t>Neu Hinzufügen…</a:t>
            </a:r>
            <a:r>
              <a:rPr lang="de-DE" sz="1000" dirty="0">
                <a:solidFill>
                  <a:prstClr val="black"/>
                </a:solidFill>
                <a:cs typeface="Arial" pitchFamily="34" charset="0"/>
              </a:rPr>
              <a:t>, suchen Sie das Add-In auf ihrem PC raus und klicken Sie auf </a:t>
            </a:r>
            <a:r>
              <a:rPr lang="de-DE" sz="1000" b="1" dirty="0">
                <a:solidFill>
                  <a:prstClr val="black"/>
                </a:solidFill>
                <a:cs typeface="Arial" pitchFamily="34" charset="0"/>
              </a:rPr>
              <a:t>OK</a:t>
            </a:r>
          </a:p>
          <a:p>
            <a:pPr marL="228600" indent="-228600" eaLnBrk="0" fontAlgn="base" hangingPunct="0">
              <a:spcBef>
                <a:spcPct val="0"/>
              </a:spcBef>
              <a:spcAft>
                <a:spcPct val="0"/>
              </a:spcAft>
              <a:buFont typeface="+mj-lt"/>
              <a:buAutoNum type="arabicPeriod"/>
              <a:defRPr/>
            </a:pPr>
            <a:r>
              <a:rPr lang="de-DE" sz="1000" dirty="0">
                <a:solidFill>
                  <a:prstClr val="black"/>
                </a:solidFill>
                <a:cs typeface="Arial" pitchFamily="34" charset="0"/>
              </a:rPr>
              <a:t>Mit </a:t>
            </a:r>
            <a:r>
              <a:rPr lang="de-DE" sz="1000" b="1" dirty="0">
                <a:solidFill>
                  <a:prstClr val="black"/>
                </a:solidFill>
                <a:cs typeface="Arial" pitchFamily="34" charset="0"/>
              </a:rPr>
              <a:t>Schließen </a:t>
            </a:r>
            <a:r>
              <a:rPr lang="de-DE" sz="1000" dirty="0">
                <a:solidFill>
                  <a:prstClr val="black"/>
                </a:solidFill>
                <a:cs typeface="Arial" pitchFamily="34" charset="0"/>
              </a:rPr>
              <a:t>wird das Add-In dauerhaft gespeichert. Sie können es danach jederzeit wieder entfernen</a:t>
            </a:r>
          </a:p>
        </p:txBody>
      </p:sp>
      <p:sp>
        <p:nvSpPr>
          <p:cNvPr id="2" name="Title 1"/>
          <p:cNvSpPr>
            <a:spLocks noGrp="1"/>
          </p:cNvSpPr>
          <p:nvPr>
            <p:ph type="title"/>
          </p:nvPr>
        </p:nvSpPr>
        <p:spPr>
          <a:xfrm>
            <a:off x="288000" y="201600"/>
            <a:ext cx="8568000" cy="543600"/>
          </a:xfrm>
          <a:prstGeom prst="rect">
            <a:avLst/>
          </a:prstGeom>
        </p:spPr>
        <p:txBody>
          <a:bodyPr lIns="0" tIns="0" rIns="0" bIns="0" anchor="b" anchorCtr="0"/>
          <a:lstStyle>
            <a:lvl1pPr algn="l">
              <a:defRPr sz="2000" b="1">
                <a:solidFill>
                  <a:schemeClr val="tx2"/>
                </a:solidFill>
              </a:defRPr>
            </a:lvl1pPr>
          </a:lstStyle>
          <a:p>
            <a:r>
              <a:rPr lang="de-DE"/>
              <a:t>Titelmasterformat durch Klicken bearbeiten</a:t>
            </a:r>
            <a:endParaRPr lang="en-US" dirty="0"/>
          </a:p>
        </p:txBody>
      </p:sp>
      <p:sp>
        <p:nvSpPr>
          <p:cNvPr id="8" name="Footer Placeholder 4"/>
          <p:cNvSpPr>
            <a:spLocks noGrp="1"/>
          </p:cNvSpPr>
          <p:nvPr>
            <p:ph type="ftr" sz="quarter" idx="3"/>
          </p:nvPr>
        </p:nvSpPr>
        <p:spPr>
          <a:xfrm>
            <a:off x="287338" y="6227763"/>
            <a:ext cx="731837" cy="396875"/>
          </a:xfrm>
          <a:prstGeom prst="rect">
            <a:avLst/>
          </a:prstGeom>
        </p:spPr>
        <p:txBody>
          <a:bodyPr vert="horz" lIns="0" tIns="0" rIns="0" bIns="0" rtlCol="0" anchor="t" anchorCtr="0"/>
          <a:lstStyle>
            <a:lvl1pPr algn="l" eaLnBrk="1" fontAlgn="auto" hangingPunct="1">
              <a:spcBef>
                <a:spcPts val="0"/>
              </a:spcBef>
              <a:spcAft>
                <a:spcPts val="0"/>
              </a:spcAft>
              <a:defRPr sz="900">
                <a:solidFill>
                  <a:schemeClr val="tx2"/>
                </a:solidFill>
                <a:latin typeface="+mn-lt"/>
                <a:cs typeface="+mn-cs"/>
              </a:defRPr>
            </a:lvl1pPr>
          </a:lstStyle>
          <a:p>
            <a:pPr>
              <a:defRPr/>
            </a:pPr>
            <a:endParaRPr lang="de-DE" dirty="0"/>
          </a:p>
        </p:txBody>
      </p:sp>
    </p:spTree>
    <p:extLst>
      <p:ext uri="{BB962C8B-B14F-4D97-AF65-F5344CB8AC3E}">
        <p14:creationId xmlns:p14="http://schemas.microsoft.com/office/powerpoint/2010/main" val="226705156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Inhal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8000" y="201600"/>
            <a:ext cx="8568000" cy="543600"/>
          </a:xfrm>
          <a:prstGeom prst="rect">
            <a:avLst/>
          </a:prstGeom>
        </p:spPr>
        <p:txBody>
          <a:bodyPr lIns="0" tIns="0" rIns="0" bIns="0" anchor="b" anchorCtr="0"/>
          <a:lstStyle>
            <a:lvl1pPr algn="l">
              <a:defRPr sz="1500" b="1">
                <a:solidFill>
                  <a:schemeClr val="tx2"/>
                </a:solidFill>
              </a:defRPr>
            </a:lvl1pPr>
          </a:lstStyle>
          <a:p>
            <a:r>
              <a:rPr lang="de-DE" dirty="0"/>
              <a:t>Titelmasterformat durch Klicken bearbeiten</a:t>
            </a:r>
            <a:br>
              <a:rPr lang="de-DE" dirty="0"/>
            </a:br>
            <a:r>
              <a:rPr lang="de-DE" dirty="0"/>
              <a:t>Titelmasterformat durch Klicken bearbeiten</a:t>
            </a:r>
            <a:endParaRPr lang="en-US" dirty="0"/>
          </a:p>
        </p:txBody>
      </p:sp>
      <p:sp>
        <p:nvSpPr>
          <p:cNvPr id="23" name="Textplatzhalter 22"/>
          <p:cNvSpPr>
            <a:spLocks noGrp="1"/>
          </p:cNvSpPr>
          <p:nvPr>
            <p:ph type="body" sz="quarter" idx="10" hasCustomPrompt="1"/>
          </p:nvPr>
        </p:nvSpPr>
        <p:spPr>
          <a:xfrm>
            <a:off x="288001" y="1685523"/>
            <a:ext cx="8569325" cy="3160713"/>
          </a:xfrm>
          <a:prstGeom prst="rect">
            <a:avLst/>
          </a:prstGeom>
        </p:spPr>
        <p:txBody>
          <a:bodyPr lIns="0" tIns="0" rIns="0" bIns="0"/>
          <a:lstStyle>
            <a:lvl1pPr marL="0" indent="0">
              <a:lnSpc>
                <a:spcPct val="100000"/>
              </a:lnSpc>
              <a:spcBef>
                <a:spcPts val="0"/>
              </a:spcBef>
              <a:buClr>
                <a:schemeClr val="bg1"/>
              </a:buClr>
              <a:buFont typeface="Arial" panose="020B0604020202020204" pitchFamily="34" charset="0"/>
              <a:buChar char="ﬞ"/>
              <a:defRPr sz="1350" b="0"/>
            </a:lvl1pPr>
            <a:lvl2pPr marL="162000" indent="162000">
              <a:lnSpc>
                <a:spcPct val="100000"/>
              </a:lnSpc>
              <a:spcBef>
                <a:spcPts val="0"/>
              </a:spcBef>
              <a:buClr>
                <a:schemeClr val="tx2"/>
              </a:buClr>
              <a:buFont typeface="Arial" panose="020B0604020202020204" pitchFamily="34" charset="0"/>
              <a:buChar char="•"/>
              <a:defRPr sz="1350" b="0"/>
            </a:lvl2pPr>
            <a:lvl3pPr marL="324000" indent="162000">
              <a:lnSpc>
                <a:spcPct val="100000"/>
              </a:lnSpc>
              <a:spcBef>
                <a:spcPts val="0"/>
              </a:spcBef>
              <a:buClr>
                <a:schemeClr val="tx2"/>
              </a:buClr>
              <a:buFont typeface="Symbol" panose="05050102010706020507" pitchFamily="18" charset="2"/>
              <a:buChar char="-"/>
              <a:defRPr sz="1350" b="0"/>
            </a:lvl3pPr>
            <a:lvl4pPr marL="486000" indent="162000">
              <a:lnSpc>
                <a:spcPct val="100000"/>
              </a:lnSpc>
              <a:spcBef>
                <a:spcPts val="0"/>
              </a:spcBef>
              <a:buClr>
                <a:schemeClr val="tx2"/>
              </a:buClr>
              <a:buSzPct val="80000"/>
              <a:buFont typeface="Wingdings" panose="05000000000000000000" pitchFamily="2" charset="2"/>
              <a:buChar char="§"/>
              <a:defRPr sz="1350" b="0"/>
            </a:lvl4pPr>
            <a:lvl5pPr marL="648000" indent="162000">
              <a:lnSpc>
                <a:spcPct val="100000"/>
              </a:lnSpc>
              <a:spcBef>
                <a:spcPts val="0"/>
              </a:spcBef>
              <a:buClr>
                <a:schemeClr val="tx2"/>
              </a:buClr>
              <a:buFont typeface="Arial" panose="020B0604020202020204" pitchFamily="34" charset="0"/>
              <a:buChar char="-"/>
              <a:defRPr sz="1350" b="0"/>
            </a:lvl5pPr>
          </a:lstStyle>
          <a:p>
            <a:pPr lvl="0"/>
            <a:r>
              <a:rPr lang="de-DE" dirty="0"/>
              <a:t>Erste Ebene</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25" name="Textplatzhalter 24"/>
          <p:cNvSpPr>
            <a:spLocks noGrp="1"/>
          </p:cNvSpPr>
          <p:nvPr>
            <p:ph type="body" sz="quarter" idx="11"/>
          </p:nvPr>
        </p:nvSpPr>
        <p:spPr>
          <a:xfrm>
            <a:off x="288001" y="1152000"/>
            <a:ext cx="8569325" cy="252000"/>
          </a:xfrm>
          <a:prstGeom prst="rect">
            <a:avLst/>
          </a:prstGeom>
        </p:spPr>
        <p:txBody>
          <a:bodyPr lIns="0" tIns="0" rIns="0" bIns="0"/>
          <a:lstStyle>
            <a:lvl1pPr marL="0" indent="0">
              <a:lnSpc>
                <a:spcPct val="100000"/>
              </a:lnSpc>
              <a:buFontTx/>
              <a:buNone/>
              <a:defRPr sz="1500" b="1"/>
            </a:lvl1pPr>
            <a:lvl2pPr marL="342900" indent="0">
              <a:buFontTx/>
              <a:buNone/>
              <a:defRPr sz="1350"/>
            </a:lvl2pPr>
            <a:lvl3pPr marL="685800" indent="0">
              <a:buFontTx/>
              <a:buNone/>
              <a:defRPr sz="1350"/>
            </a:lvl3pPr>
            <a:lvl4pPr marL="1028700" indent="0">
              <a:buFontTx/>
              <a:buNone/>
              <a:defRPr sz="1350"/>
            </a:lvl4pPr>
            <a:lvl5pPr marL="1371600" indent="0">
              <a:buFontTx/>
              <a:buNone/>
              <a:defRPr sz="1350"/>
            </a:lvl5pPr>
          </a:lstStyle>
          <a:p>
            <a:pPr lvl="0"/>
            <a:r>
              <a:rPr lang="de-DE"/>
              <a:t>Textmasterformat bearbeiten</a:t>
            </a:r>
          </a:p>
        </p:txBody>
      </p:sp>
      <p:sp>
        <p:nvSpPr>
          <p:cNvPr id="5" name="Footer Placeholder 4"/>
          <p:cNvSpPr>
            <a:spLocks noGrp="1"/>
          </p:cNvSpPr>
          <p:nvPr>
            <p:ph type="ftr" sz="quarter" idx="3"/>
          </p:nvPr>
        </p:nvSpPr>
        <p:spPr>
          <a:xfrm>
            <a:off x="287338" y="6227763"/>
            <a:ext cx="731837" cy="396875"/>
          </a:xfrm>
          <a:prstGeom prst="rect">
            <a:avLst/>
          </a:prstGeom>
        </p:spPr>
        <p:txBody>
          <a:bodyPr vert="horz" lIns="0" tIns="0" rIns="0" bIns="0" rtlCol="0" anchor="t" anchorCtr="0"/>
          <a:lstStyle>
            <a:lvl1pPr algn="l" eaLnBrk="1" fontAlgn="auto" hangingPunct="1">
              <a:spcBef>
                <a:spcPts val="0"/>
              </a:spcBef>
              <a:spcAft>
                <a:spcPts val="0"/>
              </a:spcAft>
              <a:defRPr sz="900">
                <a:solidFill>
                  <a:schemeClr val="tx2"/>
                </a:solidFill>
                <a:latin typeface="+mn-lt"/>
                <a:cs typeface="+mn-cs"/>
              </a:defRPr>
            </a:lvl1pPr>
          </a:lstStyle>
          <a:p>
            <a:pPr>
              <a:defRPr/>
            </a:pPr>
            <a:endParaRPr lang="de-DE" dirty="0"/>
          </a:p>
        </p:txBody>
      </p:sp>
    </p:spTree>
    <p:extLst>
      <p:ext uri="{BB962C8B-B14F-4D97-AF65-F5344CB8AC3E}">
        <p14:creationId xmlns:p14="http://schemas.microsoft.com/office/powerpoint/2010/main" val="6025935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el_1/3 Foto">
    <p:spTree>
      <p:nvGrpSpPr>
        <p:cNvPr id="1" name=""/>
        <p:cNvGrpSpPr/>
        <p:nvPr/>
      </p:nvGrpSpPr>
      <p:grpSpPr>
        <a:xfrm>
          <a:off x="0" y="0"/>
          <a:ext cx="0" cy="0"/>
          <a:chOff x="0" y="0"/>
          <a:chExt cx="0" cy="0"/>
        </a:xfrm>
      </p:grpSpPr>
      <p:pic>
        <p:nvPicPr>
          <p:cNvPr id="4" name="Grafik 6"/>
          <p:cNvPicPr>
            <a:picLocks noChangeAspect="1"/>
          </p:cNvPicPr>
          <p:nvPr userDrawn="1"/>
        </p:nvPicPr>
        <p:blipFill>
          <a:blip r:embed="rId2" cstate="print"/>
          <a:srcRect t="48967" b="13242"/>
          <a:stretch>
            <a:fillRect/>
          </a:stretch>
        </p:blipFill>
        <p:spPr bwMode="auto">
          <a:xfrm>
            <a:off x="0" y="0"/>
            <a:ext cx="9144000" cy="2303463"/>
          </a:xfrm>
          <a:prstGeom prst="rect">
            <a:avLst/>
          </a:prstGeom>
          <a:noFill/>
          <a:ln w="9525">
            <a:noFill/>
            <a:miter lim="800000"/>
            <a:headEnd/>
            <a:tailEnd/>
          </a:ln>
        </p:spPr>
      </p:pic>
      <p:sp>
        <p:nvSpPr>
          <p:cNvPr id="7" name="Textfeld 6"/>
          <p:cNvSpPr txBox="1"/>
          <p:nvPr userDrawn="1"/>
        </p:nvSpPr>
        <p:spPr>
          <a:xfrm>
            <a:off x="-1820863" y="506413"/>
            <a:ext cx="1641475" cy="1169987"/>
          </a:xfrm>
          <a:prstGeom prst="rect">
            <a:avLst/>
          </a:prstGeom>
          <a:noFill/>
        </p:spPr>
        <p:txBody>
          <a:bodyPr>
            <a:spAutoFit/>
          </a:bodyPr>
          <a:lstStyle/>
          <a:p>
            <a:pPr fontAlgn="auto">
              <a:spcBef>
                <a:spcPts val="0"/>
              </a:spcBef>
              <a:spcAft>
                <a:spcPts val="0"/>
              </a:spcAft>
              <a:defRPr/>
            </a:pPr>
            <a:r>
              <a:rPr lang="de-DE" sz="1000" b="1" dirty="0">
                <a:latin typeface="+mn-lt"/>
                <a:cs typeface="+mn-cs"/>
              </a:rPr>
              <a:t>Bild zuschneiden unter:</a:t>
            </a:r>
          </a:p>
          <a:p>
            <a:pPr marL="171450" indent="-171450" fontAlgn="auto">
              <a:spcBef>
                <a:spcPts val="0"/>
              </a:spcBef>
              <a:spcAft>
                <a:spcPts val="0"/>
              </a:spcAft>
              <a:buFontTx/>
              <a:buChar char="-"/>
              <a:defRPr/>
            </a:pPr>
            <a:r>
              <a:rPr lang="de-DE" sz="1000" dirty="0">
                <a:latin typeface="+mn-lt"/>
                <a:cs typeface="+mn-cs"/>
              </a:rPr>
              <a:t>Format</a:t>
            </a:r>
          </a:p>
          <a:p>
            <a:pPr marL="171450" indent="-171450" fontAlgn="auto">
              <a:spcBef>
                <a:spcPts val="0"/>
              </a:spcBef>
              <a:spcAft>
                <a:spcPts val="0"/>
              </a:spcAft>
              <a:buFontTx/>
              <a:buChar char="-"/>
              <a:defRPr/>
            </a:pPr>
            <a:r>
              <a:rPr lang="de-DE" sz="1000" dirty="0">
                <a:latin typeface="+mn-lt"/>
                <a:cs typeface="+mn-cs"/>
              </a:rPr>
              <a:t>Zuschneiden</a:t>
            </a:r>
          </a:p>
          <a:p>
            <a:pPr marL="171450" indent="-171450" fontAlgn="auto">
              <a:spcBef>
                <a:spcPts val="0"/>
              </a:spcBef>
              <a:spcAft>
                <a:spcPts val="0"/>
              </a:spcAft>
              <a:buFontTx/>
              <a:buChar char="-"/>
              <a:defRPr/>
            </a:pPr>
            <a:r>
              <a:rPr lang="de-DE" sz="1000" dirty="0" err="1">
                <a:latin typeface="+mn-lt"/>
                <a:cs typeface="+mn-cs"/>
              </a:rPr>
              <a:t>Zuschneidewerkzeug</a:t>
            </a:r>
            <a:r>
              <a:rPr lang="de-DE" sz="1000" dirty="0">
                <a:latin typeface="+mn-lt"/>
                <a:cs typeface="+mn-cs"/>
              </a:rPr>
              <a:t> horizontal bis zur ersten oder zweiten Linie ziehen</a:t>
            </a:r>
          </a:p>
        </p:txBody>
      </p:sp>
      <p:pic>
        <p:nvPicPr>
          <p:cNvPr id="8" name="Grafik 6"/>
          <p:cNvPicPr>
            <a:picLocks noChangeAspect="1"/>
          </p:cNvPicPr>
          <p:nvPr userDrawn="1"/>
        </p:nvPicPr>
        <p:blipFill>
          <a:blip r:embed="rId3" cstate="print"/>
          <a:srcRect/>
          <a:stretch>
            <a:fillRect/>
          </a:stretch>
        </p:blipFill>
        <p:spPr bwMode="auto">
          <a:xfrm>
            <a:off x="7204075" y="6043613"/>
            <a:ext cx="1779588" cy="814387"/>
          </a:xfrm>
          <a:prstGeom prst="rect">
            <a:avLst/>
          </a:prstGeom>
          <a:noFill/>
          <a:ln w="9525">
            <a:noFill/>
            <a:miter lim="800000"/>
            <a:headEnd/>
            <a:tailEnd/>
          </a:ln>
        </p:spPr>
      </p:pic>
      <p:sp>
        <p:nvSpPr>
          <p:cNvPr id="5" name="Title 1"/>
          <p:cNvSpPr>
            <a:spLocks noGrp="1"/>
          </p:cNvSpPr>
          <p:nvPr>
            <p:ph type="ctrTitle"/>
          </p:nvPr>
        </p:nvSpPr>
        <p:spPr>
          <a:xfrm>
            <a:off x="288000" y="2487600"/>
            <a:ext cx="8568000" cy="540000"/>
          </a:xfrm>
          <a:prstGeom prst="rect">
            <a:avLst/>
          </a:prstGeom>
        </p:spPr>
        <p:txBody>
          <a:bodyPr lIns="0" tIns="0" rIns="0" bIns="0" anchor="t" anchorCtr="0">
            <a:noAutofit/>
          </a:bodyPr>
          <a:lstStyle>
            <a:lvl1pPr algn="l">
              <a:defRPr sz="3200" b="1">
                <a:solidFill>
                  <a:schemeClr val="tx2"/>
                </a:solidFill>
                <a:latin typeface="Arial" panose="020B0604020202020204" pitchFamily="34" charset="0"/>
                <a:cs typeface="Arial" panose="020B0604020202020204" pitchFamily="34" charset="0"/>
              </a:defRPr>
            </a:lvl1pPr>
          </a:lstStyle>
          <a:p>
            <a:r>
              <a:rPr lang="de-DE"/>
              <a:t>Titelmasterformat durch Klicken bearbeiten</a:t>
            </a:r>
            <a:endParaRPr lang="en-US" dirty="0"/>
          </a:p>
        </p:txBody>
      </p:sp>
      <p:sp>
        <p:nvSpPr>
          <p:cNvPr id="6" name="Subtitle 2"/>
          <p:cNvSpPr>
            <a:spLocks noGrp="1"/>
          </p:cNvSpPr>
          <p:nvPr>
            <p:ph type="subTitle" idx="1"/>
          </p:nvPr>
        </p:nvSpPr>
        <p:spPr>
          <a:xfrm>
            <a:off x="288000" y="2980800"/>
            <a:ext cx="8568000" cy="1655762"/>
          </a:xfrm>
          <a:prstGeom prst="rect">
            <a:avLst/>
          </a:prstGeom>
        </p:spPr>
        <p:txBody>
          <a:bodyPr lIns="0" tIns="0" rIns="0" bIns="0"/>
          <a:lstStyle>
            <a:lvl1pPr marL="0" indent="0" algn="l">
              <a:lnSpc>
                <a:spcPct val="100000"/>
              </a:lnSpc>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Formatvorlage des Untertitelmasters durch Klicken bearbeiten</a:t>
            </a:r>
            <a:endParaRPr lang="en-US" dirty="0"/>
          </a:p>
        </p:txBody>
      </p:sp>
      <p:sp>
        <p:nvSpPr>
          <p:cNvPr id="9" name="Footer Placeholder 4"/>
          <p:cNvSpPr>
            <a:spLocks noGrp="1"/>
          </p:cNvSpPr>
          <p:nvPr>
            <p:ph type="ftr" sz="quarter" idx="3"/>
          </p:nvPr>
        </p:nvSpPr>
        <p:spPr>
          <a:xfrm>
            <a:off x="287338" y="6227763"/>
            <a:ext cx="731837" cy="396875"/>
          </a:xfrm>
          <a:prstGeom prst="rect">
            <a:avLst/>
          </a:prstGeom>
        </p:spPr>
        <p:txBody>
          <a:bodyPr vert="horz" lIns="0" tIns="0" rIns="0" bIns="0" rtlCol="0" anchor="t" anchorCtr="0"/>
          <a:lstStyle>
            <a:lvl1pPr algn="l" eaLnBrk="1" fontAlgn="auto" hangingPunct="1">
              <a:spcBef>
                <a:spcPts val="0"/>
              </a:spcBef>
              <a:spcAft>
                <a:spcPts val="0"/>
              </a:spcAft>
              <a:defRPr sz="900">
                <a:solidFill>
                  <a:schemeClr val="tx2"/>
                </a:solidFill>
                <a:latin typeface="+mn-lt"/>
                <a:cs typeface="+mn-cs"/>
              </a:defRPr>
            </a:lvl1pPr>
          </a:lstStyle>
          <a:p>
            <a:pPr>
              <a:defRPr/>
            </a:pPr>
            <a:endParaRPr lang="de-DE"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el_2/3 Foto">
    <p:spTree>
      <p:nvGrpSpPr>
        <p:cNvPr id="1" name=""/>
        <p:cNvGrpSpPr/>
        <p:nvPr/>
      </p:nvGrpSpPr>
      <p:grpSpPr>
        <a:xfrm>
          <a:off x="0" y="0"/>
          <a:ext cx="0" cy="0"/>
          <a:chOff x="0" y="0"/>
          <a:chExt cx="0" cy="0"/>
        </a:xfrm>
      </p:grpSpPr>
      <p:sp>
        <p:nvSpPr>
          <p:cNvPr id="4" name="Textfeld 3"/>
          <p:cNvSpPr txBox="1"/>
          <p:nvPr userDrawn="1"/>
        </p:nvSpPr>
        <p:spPr>
          <a:xfrm>
            <a:off x="-1820863" y="506413"/>
            <a:ext cx="1641475" cy="1169987"/>
          </a:xfrm>
          <a:prstGeom prst="rect">
            <a:avLst/>
          </a:prstGeom>
          <a:noFill/>
        </p:spPr>
        <p:txBody>
          <a:bodyPr>
            <a:spAutoFit/>
          </a:bodyPr>
          <a:lstStyle/>
          <a:p>
            <a:pPr fontAlgn="auto">
              <a:spcBef>
                <a:spcPts val="0"/>
              </a:spcBef>
              <a:spcAft>
                <a:spcPts val="0"/>
              </a:spcAft>
              <a:defRPr/>
            </a:pPr>
            <a:r>
              <a:rPr lang="de-DE" sz="1000" b="1" dirty="0">
                <a:latin typeface="+mn-lt"/>
                <a:cs typeface="+mn-cs"/>
              </a:rPr>
              <a:t>Bild zuschneiden unter:</a:t>
            </a:r>
          </a:p>
          <a:p>
            <a:pPr marL="171450" indent="-171450" fontAlgn="auto">
              <a:spcBef>
                <a:spcPts val="0"/>
              </a:spcBef>
              <a:spcAft>
                <a:spcPts val="0"/>
              </a:spcAft>
              <a:buFontTx/>
              <a:buChar char="-"/>
              <a:defRPr/>
            </a:pPr>
            <a:r>
              <a:rPr lang="de-DE" sz="1000" dirty="0">
                <a:latin typeface="+mn-lt"/>
                <a:cs typeface="+mn-cs"/>
              </a:rPr>
              <a:t>Format</a:t>
            </a:r>
          </a:p>
          <a:p>
            <a:pPr marL="171450" indent="-171450" fontAlgn="auto">
              <a:spcBef>
                <a:spcPts val="0"/>
              </a:spcBef>
              <a:spcAft>
                <a:spcPts val="0"/>
              </a:spcAft>
              <a:buFontTx/>
              <a:buChar char="-"/>
              <a:defRPr/>
            </a:pPr>
            <a:r>
              <a:rPr lang="de-DE" sz="1000" dirty="0">
                <a:latin typeface="+mn-lt"/>
                <a:cs typeface="+mn-cs"/>
              </a:rPr>
              <a:t>Zuschneiden</a:t>
            </a:r>
          </a:p>
          <a:p>
            <a:pPr marL="171450" indent="-171450" fontAlgn="auto">
              <a:spcBef>
                <a:spcPts val="0"/>
              </a:spcBef>
              <a:spcAft>
                <a:spcPts val="0"/>
              </a:spcAft>
              <a:buFontTx/>
              <a:buChar char="-"/>
              <a:defRPr/>
            </a:pPr>
            <a:r>
              <a:rPr lang="de-DE" sz="1000" dirty="0" err="1">
                <a:latin typeface="+mn-lt"/>
                <a:cs typeface="+mn-cs"/>
              </a:rPr>
              <a:t>Zuschneidewerkzeug</a:t>
            </a:r>
            <a:r>
              <a:rPr lang="de-DE" sz="1000" dirty="0">
                <a:latin typeface="+mn-lt"/>
                <a:cs typeface="+mn-cs"/>
              </a:rPr>
              <a:t> horizontal bis zur ersten oder zweiten Linie ziehen</a:t>
            </a:r>
          </a:p>
        </p:txBody>
      </p:sp>
      <p:pic>
        <p:nvPicPr>
          <p:cNvPr id="5" name="Grafik 7"/>
          <p:cNvPicPr>
            <a:picLocks noChangeAspect="1"/>
          </p:cNvPicPr>
          <p:nvPr userDrawn="1"/>
        </p:nvPicPr>
        <p:blipFill>
          <a:blip r:embed="rId2" cstate="print"/>
          <a:srcRect t="12505" b="13095"/>
          <a:stretch>
            <a:fillRect/>
          </a:stretch>
        </p:blipFill>
        <p:spPr bwMode="auto">
          <a:xfrm>
            <a:off x="0" y="0"/>
            <a:ext cx="9144000" cy="4535488"/>
          </a:xfrm>
          <a:prstGeom prst="rect">
            <a:avLst/>
          </a:prstGeom>
          <a:noFill/>
          <a:ln w="9525">
            <a:noFill/>
            <a:miter lim="800000"/>
            <a:headEnd/>
            <a:tailEnd/>
          </a:ln>
        </p:spPr>
      </p:pic>
      <p:pic>
        <p:nvPicPr>
          <p:cNvPr id="6" name="Grafik 6"/>
          <p:cNvPicPr>
            <a:picLocks noChangeAspect="1"/>
          </p:cNvPicPr>
          <p:nvPr userDrawn="1"/>
        </p:nvPicPr>
        <p:blipFill>
          <a:blip r:embed="rId3" cstate="print"/>
          <a:srcRect/>
          <a:stretch>
            <a:fillRect/>
          </a:stretch>
        </p:blipFill>
        <p:spPr bwMode="auto">
          <a:xfrm>
            <a:off x="7204075" y="6043613"/>
            <a:ext cx="1779588" cy="814387"/>
          </a:xfrm>
          <a:prstGeom prst="rect">
            <a:avLst/>
          </a:prstGeom>
          <a:noFill/>
          <a:ln w="9525">
            <a:noFill/>
            <a:miter lim="800000"/>
            <a:headEnd/>
            <a:tailEnd/>
          </a:ln>
        </p:spPr>
      </p:pic>
      <p:sp>
        <p:nvSpPr>
          <p:cNvPr id="10" name="Title 1"/>
          <p:cNvSpPr>
            <a:spLocks noGrp="1"/>
          </p:cNvSpPr>
          <p:nvPr>
            <p:ph type="ctrTitle"/>
          </p:nvPr>
        </p:nvSpPr>
        <p:spPr>
          <a:xfrm>
            <a:off x="288000" y="4737600"/>
            <a:ext cx="8568000" cy="540000"/>
          </a:xfrm>
          <a:prstGeom prst="rect">
            <a:avLst/>
          </a:prstGeom>
        </p:spPr>
        <p:txBody>
          <a:bodyPr lIns="0" tIns="0" rIns="0" bIns="0" anchor="t" anchorCtr="0">
            <a:noAutofit/>
          </a:bodyPr>
          <a:lstStyle>
            <a:lvl1pPr algn="l">
              <a:defRPr sz="3200" b="1">
                <a:solidFill>
                  <a:schemeClr val="tx2"/>
                </a:solidFill>
                <a:latin typeface="Arial" panose="020B0604020202020204" pitchFamily="34" charset="0"/>
                <a:cs typeface="Arial" panose="020B0604020202020204" pitchFamily="34" charset="0"/>
              </a:defRPr>
            </a:lvl1pPr>
          </a:lstStyle>
          <a:p>
            <a:r>
              <a:rPr lang="de-DE"/>
              <a:t>Titelmasterformat durch Klicken bearbeiten</a:t>
            </a:r>
            <a:endParaRPr lang="en-US" dirty="0"/>
          </a:p>
        </p:txBody>
      </p:sp>
      <p:sp>
        <p:nvSpPr>
          <p:cNvPr id="11" name="Subtitle 2"/>
          <p:cNvSpPr>
            <a:spLocks noGrp="1"/>
          </p:cNvSpPr>
          <p:nvPr>
            <p:ph type="subTitle" idx="1"/>
          </p:nvPr>
        </p:nvSpPr>
        <p:spPr>
          <a:xfrm>
            <a:off x="288000" y="5230800"/>
            <a:ext cx="8568000" cy="812813"/>
          </a:xfrm>
          <a:prstGeom prst="rect">
            <a:avLst/>
          </a:prstGeom>
        </p:spPr>
        <p:txBody>
          <a:bodyPr lIns="0" tIns="0" rIns="0" bIns="0"/>
          <a:lstStyle>
            <a:lvl1pPr marL="0" indent="0" algn="l">
              <a:lnSpc>
                <a:spcPct val="100000"/>
              </a:lnSpc>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Formatvorlage des Untertitelmasters durch Klicken bearbeiten</a:t>
            </a:r>
            <a:endParaRPr lang="en-US" dirty="0"/>
          </a:p>
        </p:txBody>
      </p:sp>
      <p:sp>
        <p:nvSpPr>
          <p:cNvPr id="9" name="Footer Placeholder 4"/>
          <p:cNvSpPr>
            <a:spLocks noGrp="1"/>
          </p:cNvSpPr>
          <p:nvPr>
            <p:ph type="ftr" sz="quarter" idx="3"/>
          </p:nvPr>
        </p:nvSpPr>
        <p:spPr>
          <a:xfrm>
            <a:off x="287338" y="6227763"/>
            <a:ext cx="731837" cy="396875"/>
          </a:xfrm>
          <a:prstGeom prst="rect">
            <a:avLst/>
          </a:prstGeom>
        </p:spPr>
        <p:txBody>
          <a:bodyPr vert="horz" lIns="0" tIns="0" rIns="0" bIns="0" rtlCol="0" anchor="t" anchorCtr="0"/>
          <a:lstStyle>
            <a:lvl1pPr algn="l" eaLnBrk="1" fontAlgn="auto" hangingPunct="1">
              <a:spcBef>
                <a:spcPts val="0"/>
              </a:spcBef>
              <a:spcAft>
                <a:spcPts val="0"/>
              </a:spcAft>
              <a:defRPr sz="900">
                <a:solidFill>
                  <a:schemeClr val="tx2"/>
                </a:solidFill>
                <a:latin typeface="+mn-lt"/>
                <a:cs typeface="+mn-cs"/>
              </a:defRPr>
            </a:lvl1pPr>
          </a:lstStyle>
          <a:p>
            <a:pPr>
              <a:defRPr/>
            </a:pPr>
            <a:endParaRPr lang="de-DE"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el_Text">
    <p:spTree>
      <p:nvGrpSpPr>
        <p:cNvPr id="1" name=""/>
        <p:cNvGrpSpPr/>
        <p:nvPr/>
      </p:nvGrpSpPr>
      <p:grpSpPr>
        <a:xfrm>
          <a:off x="0" y="0"/>
          <a:ext cx="0" cy="0"/>
          <a:chOff x="0" y="0"/>
          <a:chExt cx="0" cy="0"/>
        </a:xfrm>
      </p:grpSpPr>
      <p:cxnSp>
        <p:nvCxnSpPr>
          <p:cNvPr id="4" name="Gerader Verbinder 12"/>
          <p:cNvCxnSpPr/>
          <p:nvPr userDrawn="1"/>
        </p:nvCxnSpPr>
        <p:spPr>
          <a:xfrm>
            <a:off x="287338" y="6040438"/>
            <a:ext cx="85693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Grafik 6"/>
          <p:cNvPicPr>
            <a:picLocks noChangeAspect="1"/>
          </p:cNvPicPr>
          <p:nvPr userDrawn="1"/>
        </p:nvPicPr>
        <p:blipFill>
          <a:blip r:embed="rId2" cstate="print"/>
          <a:srcRect/>
          <a:stretch>
            <a:fillRect/>
          </a:stretch>
        </p:blipFill>
        <p:spPr bwMode="auto">
          <a:xfrm>
            <a:off x="7204075" y="6043613"/>
            <a:ext cx="1779588" cy="814387"/>
          </a:xfrm>
          <a:prstGeom prst="rect">
            <a:avLst/>
          </a:prstGeom>
          <a:noFill/>
          <a:ln w="9525">
            <a:noFill/>
            <a:miter lim="800000"/>
            <a:headEnd/>
            <a:tailEnd/>
          </a:ln>
        </p:spPr>
      </p:pic>
      <p:sp>
        <p:nvSpPr>
          <p:cNvPr id="7" name="Title 1"/>
          <p:cNvSpPr>
            <a:spLocks noGrp="1"/>
          </p:cNvSpPr>
          <p:nvPr>
            <p:ph type="ctrTitle"/>
          </p:nvPr>
        </p:nvSpPr>
        <p:spPr>
          <a:xfrm>
            <a:off x="288000" y="2487600"/>
            <a:ext cx="8568000" cy="540000"/>
          </a:xfrm>
          <a:prstGeom prst="rect">
            <a:avLst/>
          </a:prstGeom>
        </p:spPr>
        <p:txBody>
          <a:bodyPr lIns="0" tIns="0" rIns="0" bIns="0" anchor="t" anchorCtr="0">
            <a:noAutofit/>
          </a:bodyPr>
          <a:lstStyle>
            <a:lvl1pPr algn="l">
              <a:defRPr sz="3200" b="1">
                <a:solidFill>
                  <a:schemeClr val="tx2"/>
                </a:solidFill>
                <a:latin typeface="Arial" panose="020B0604020202020204" pitchFamily="34" charset="0"/>
                <a:cs typeface="Arial" panose="020B0604020202020204" pitchFamily="34" charset="0"/>
              </a:defRPr>
            </a:lvl1pPr>
          </a:lstStyle>
          <a:p>
            <a:r>
              <a:rPr lang="de-DE"/>
              <a:t>Titelmasterformat durch Klicken bearbeiten</a:t>
            </a:r>
            <a:endParaRPr lang="en-US" dirty="0"/>
          </a:p>
        </p:txBody>
      </p:sp>
      <p:sp>
        <p:nvSpPr>
          <p:cNvPr id="12" name="Subtitle 2"/>
          <p:cNvSpPr>
            <a:spLocks noGrp="1"/>
          </p:cNvSpPr>
          <p:nvPr>
            <p:ph type="subTitle" idx="1"/>
          </p:nvPr>
        </p:nvSpPr>
        <p:spPr>
          <a:xfrm>
            <a:off x="288000" y="2980800"/>
            <a:ext cx="8568000" cy="1655762"/>
          </a:xfrm>
          <a:prstGeom prst="rect">
            <a:avLst/>
          </a:prstGeom>
        </p:spPr>
        <p:txBody>
          <a:bodyPr lIns="0" tIns="0" rIns="0" bIns="0"/>
          <a:lstStyle>
            <a:lvl1pPr marL="0" indent="0" algn="l">
              <a:lnSpc>
                <a:spcPct val="100000"/>
              </a:lnSpc>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Formatvorlage des Untertitelmasters durch Klicken bearbeiten</a:t>
            </a:r>
            <a:endParaRPr lang="en-US" dirty="0"/>
          </a:p>
        </p:txBody>
      </p:sp>
      <p:sp>
        <p:nvSpPr>
          <p:cNvPr id="9" name="Footer Placeholder 4"/>
          <p:cNvSpPr>
            <a:spLocks noGrp="1"/>
          </p:cNvSpPr>
          <p:nvPr>
            <p:ph type="ftr" sz="quarter" idx="3"/>
          </p:nvPr>
        </p:nvSpPr>
        <p:spPr>
          <a:xfrm>
            <a:off x="287338" y="6227763"/>
            <a:ext cx="731837" cy="396875"/>
          </a:xfrm>
          <a:prstGeom prst="rect">
            <a:avLst/>
          </a:prstGeom>
        </p:spPr>
        <p:txBody>
          <a:bodyPr vert="horz" lIns="0" tIns="0" rIns="0" bIns="0" rtlCol="0" anchor="t" anchorCtr="0"/>
          <a:lstStyle>
            <a:lvl1pPr algn="l" eaLnBrk="1" fontAlgn="auto" hangingPunct="1">
              <a:spcBef>
                <a:spcPts val="0"/>
              </a:spcBef>
              <a:spcAft>
                <a:spcPts val="0"/>
              </a:spcAft>
              <a:defRPr sz="900">
                <a:solidFill>
                  <a:schemeClr val="tx2"/>
                </a:solidFill>
                <a:latin typeface="+mn-lt"/>
                <a:cs typeface="+mn-cs"/>
              </a:defRPr>
            </a:lvl1pPr>
          </a:lstStyle>
          <a:p>
            <a:pPr>
              <a:defRPr/>
            </a:pPr>
            <a:endParaRPr lang="de-DE"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el_mittig, horizontale Linie">
    <p:spTree>
      <p:nvGrpSpPr>
        <p:cNvPr id="1" name=""/>
        <p:cNvGrpSpPr/>
        <p:nvPr/>
      </p:nvGrpSpPr>
      <p:grpSpPr>
        <a:xfrm>
          <a:off x="0" y="0"/>
          <a:ext cx="0" cy="0"/>
          <a:chOff x="0" y="0"/>
          <a:chExt cx="0" cy="0"/>
        </a:xfrm>
      </p:grpSpPr>
      <p:pic>
        <p:nvPicPr>
          <p:cNvPr id="4" name="Grafik 6"/>
          <p:cNvPicPr>
            <a:picLocks noChangeAspect="1"/>
          </p:cNvPicPr>
          <p:nvPr userDrawn="1"/>
        </p:nvPicPr>
        <p:blipFill>
          <a:blip r:embed="rId2" cstate="print"/>
          <a:srcRect/>
          <a:stretch>
            <a:fillRect/>
          </a:stretch>
        </p:blipFill>
        <p:spPr bwMode="auto">
          <a:xfrm>
            <a:off x="7204075" y="6043613"/>
            <a:ext cx="1779588" cy="814387"/>
          </a:xfrm>
          <a:prstGeom prst="rect">
            <a:avLst/>
          </a:prstGeom>
          <a:noFill/>
          <a:ln w="9525">
            <a:noFill/>
            <a:miter lim="800000"/>
            <a:headEnd/>
            <a:tailEnd/>
          </a:ln>
        </p:spPr>
      </p:pic>
      <p:cxnSp>
        <p:nvCxnSpPr>
          <p:cNvPr id="5" name="Gerader Verbinder 9"/>
          <p:cNvCxnSpPr/>
          <p:nvPr userDrawn="1"/>
        </p:nvCxnSpPr>
        <p:spPr>
          <a:xfrm>
            <a:off x="287338" y="3036888"/>
            <a:ext cx="85693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itle 1"/>
          <p:cNvSpPr>
            <a:spLocks noGrp="1"/>
          </p:cNvSpPr>
          <p:nvPr>
            <p:ph type="ctrTitle"/>
          </p:nvPr>
        </p:nvSpPr>
        <p:spPr>
          <a:xfrm>
            <a:off x="288000" y="2487600"/>
            <a:ext cx="8568000" cy="540000"/>
          </a:xfrm>
          <a:prstGeom prst="rect">
            <a:avLst/>
          </a:prstGeom>
        </p:spPr>
        <p:txBody>
          <a:bodyPr lIns="0" tIns="0" rIns="0" bIns="0" anchor="t" anchorCtr="0">
            <a:noAutofit/>
          </a:bodyPr>
          <a:lstStyle>
            <a:lvl1pPr algn="l">
              <a:defRPr sz="3200" b="1">
                <a:solidFill>
                  <a:schemeClr val="tx2"/>
                </a:solidFill>
                <a:latin typeface="Arial" panose="020B0604020202020204" pitchFamily="34" charset="0"/>
                <a:cs typeface="Arial" panose="020B0604020202020204" pitchFamily="34" charset="0"/>
              </a:defRPr>
            </a:lvl1pPr>
          </a:lstStyle>
          <a:p>
            <a:r>
              <a:rPr lang="de-DE"/>
              <a:t>Titelmasterformat durch Klicken bearbeiten</a:t>
            </a:r>
            <a:endParaRPr lang="en-US" dirty="0"/>
          </a:p>
        </p:txBody>
      </p:sp>
      <p:sp>
        <p:nvSpPr>
          <p:cNvPr id="9" name="Subtitle 2"/>
          <p:cNvSpPr>
            <a:spLocks noGrp="1"/>
          </p:cNvSpPr>
          <p:nvPr>
            <p:ph type="subTitle" idx="1"/>
          </p:nvPr>
        </p:nvSpPr>
        <p:spPr>
          <a:xfrm>
            <a:off x="288000" y="3196800"/>
            <a:ext cx="8568000" cy="1655762"/>
          </a:xfrm>
          <a:prstGeom prst="rect">
            <a:avLst/>
          </a:prstGeom>
        </p:spPr>
        <p:txBody>
          <a:bodyPr lIns="0" tIns="0" rIns="0" bIns="0"/>
          <a:lstStyle>
            <a:lvl1pPr marL="0" indent="0" algn="l">
              <a:lnSpc>
                <a:spcPct val="100000"/>
              </a:lnSpc>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Formatvorlage des Untertitelmasters durch Klicken bearbeiten</a:t>
            </a:r>
            <a:endParaRPr lang="en-US" dirty="0"/>
          </a:p>
        </p:txBody>
      </p:sp>
      <p:sp>
        <p:nvSpPr>
          <p:cNvPr id="10" name="Footer Placeholder 4"/>
          <p:cNvSpPr>
            <a:spLocks noGrp="1"/>
          </p:cNvSpPr>
          <p:nvPr>
            <p:ph type="ftr" sz="quarter" idx="3"/>
          </p:nvPr>
        </p:nvSpPr>
        <p:spPr>
          <a:xfrm>
            <a:off x="287338" y="6227763"/>
            <a:ext cx="731837" cy="396875"/>
          </a:xfrm>
          <a:prstGeom prst="rect">
            <a:avLst/>
          </a:prstGeom>
        </p:spPr>
        <p:txBody>
          <a:bodyPr vert="horz" lIns="0" tIns="0" rIns="0" bIns="0" rtlCol="0" anchor="t" anchorCtr="0"/>
          <a:lstStyle>
            <a:lvl1pPr algn="l" eaLnBrk="1" fontAlgn="auto" hangingPunct="1">
              <a:spcBef>
                <a:spcPts val="0"/>
              </a:spcBef>
              <a:spcAft>
                <a:spcPts val="0"/>
              </a:spcAft>
              <a:defRPr sz="900">
                <a:solidFill>
                  <a:schemeClr val="tx2"/>
                </a:solidFill>
                <a:latin typeface="+mn-lt"/>
                <a:cs typeface="+mn-cs"/>
              </a:defRPr>
            </a:lvl1pPr>
          </a:lstStyle>
          <a:p>
            <a:pPr>
              <a:defRPr/>
            </a:pPr>
            <a:endParaRPr lang="de-DE"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nhalt_Aufzählung">
    <p:spTree>
      <p:nvGrpSpPr>
        <p:cNvPr id="1" name=""/>
        <p:cNvGrpSpPr/>
        <p:nvPr/>
      </p:nvGrpSpPr>
      <p:grpSpPr>
        <a:xfrm>
          <a:off x="0" y="0"/>
          <a:ext cx="0" cy="0"/>
          <a:chOff x="0" y="0"/>
          <a:chExt cx="0" cy="0"/>
        </a:xfrm>
      </p:grpSpPr>
      <p:sp>
        <p:nvSpPr>
          <p:cNvPr id="2" name="Title 1"/>
          <p:cNvSpPr>
            <a:spLocks noGrp="1"/>
          </p:cNvSpPr>
          <p:nvPr>
            <p:ph type="title"/>
          </p:nvPr>
        </p:nvSpPr>
        <p:spPr>
          <a:xfrm>
            <a:off x="288000" y="201600"/>
            <a:ext cx="8568000" cy="543600"/>
          </a:xfrm>
          <a:prstGeom prst="rect">
            <a:avLst/>
          </a:prstGeom>
        </p:spPr>
        <p:txBody>
          <a:bodyPr lIns="0" tIns="0" rIns="0" bIns="0" anchor="b" anchorCtr="0"/>
          <a:lstStyle>
            <a:lvl1pPr algn="l">
              <a:defRPr sz="2000" b="1">
                <a:solidFill>
                  <a:schemeClr val="tx2"/>
                </a:solidFill>
              </a:defRPr>
            </a:lvl1pPr>
          </a:lstStyle>
          <a:p>
            <a:r>
              <a:rPr lang="de-DE"/>
              <a:t>Titelmasterformat durch Klicken bearbeiten</a:t>
            </a:r>
            <a:endParaRPr lang="en-US" dirty="0"/>
          </a:p>
        </p:txBody>
      </p:sp>
      <p:sp>
        <p:nvSpPr>
          <p:cNvPr id="25" name="Textplatzhalter 24"/>
          <p:cNvSpPr>
            <a:spLocks noGrp="1"/>
          </p:cNvSpPr>
          <p:nvPr>
            <p:ph type="body" sz="quarter" idx="11"/>
          </p:nvPr>
        </p:nvSpPr>
        <p:spPr>
          <a:xfrm>
            <a:off x="288000" y="1152000"/>
            <a:ext cx="8569325" cy="252000"/>
          </a:xfrm>
          <a:prstGeom prst="rect">
            <a:avLst/>
          </a:prstGeom>
        </p:spPr>
        <p:txBody>
          <a:bodyPr lIns="0" tIns="0" rIns="0" bIns="0"/>
          <a:lstStyle>
            <a:lvl1pPr marL="0" indent="0">
              <a:lnSpc>
                <a:spcPct val="100000"/>
              </a:lnSpc>
              <a:buFontTx/>
              <a:buNone/>
              <a:defRPr sz="2000" b="1"/>
            </a:lvl1pPr>
            <a:lvl2pPr marL="457200" indent="0">
              <a:buFontTx/>
              <a:buNone/>
              <a:defRPr sz="1800"/>
            </a:lvl2pPr>
            <a:lvl3pPr marL="914400" indent="0">
              <a:buFontTx/>
              <a:buNone/>
              <a:defRPr sz="1800"/>
            </a:lvl3pPr>
            <a:lvl4pPr marL="1371600" indent="0">
              <a:buFontTx/>
              <a:buNone/>
              <a:defRPr sz="1800"/>
            </a:lvl4pPr>
            <a:lvl5pPr marL="1828800" indent="0">
              <a:buFontTx/>
              <a:buNone/>
              <a:defRPr sz="1800"/>
            </a:lvl5pPr>
          </a:lstStyle>
          <a:p>
            <a:pPr lvl="0"/>
            <a:r>
              <a:rPr lang="de-DE"/>
              <a:t>Textmasterformat bearbeiten</a:t>
            </a:r>
          </a:p>
        </p:txBody>
      </p:sp>
      <p:sp>
        <p:nvSpPr>
          <p:cNvPr id="12" name="Textplatzhalter 11"/>
          <p:cNvSpPr>
            <a:spLocks noGrp="1"/>
          </p:cNvSpPr>
          <p:nvPr>
            <p:ph type="body" sz="quarter" idx="13"/>
          </p:nvPr>
        </p:nvSpPr>
        <p:spPr>
          <a:xfrm>
            <a:off x="287338" y="1684800"/>
            <a:ext cx="8569325" cy="3194050"/>
          </a:xfrm>
          <a:prstGeom prst="rect">
            <a:avLst/>
          </a:prstGeom>
        </p:spPr>
        <p:txBody>
          <a:bodyPr lIns="0" tIns="0" rIns="0" bIns="0"/>
          <a:lstStyle/>
          <a:p>
            <a:pPr lvl="0"/>
            <a:r>
              <a:rPr lang="de-DE"/>
              <a:t>Textmasterformat bearbeiten</a:t>
            </a:r>
          </a:p>
          <a:p>
            <a:pPr lvl="1"/>
            <a:r>
              <a:rPr lang="de-DE"/>
              <a:t>Zweite Ebene</a:t>
            </a:r>
          </a:p>
          <a:p>
            <a:pPr lvl="2"/>
            <a:r>
              <a:rPr lang="de-DE"/>
              <a:t>Dritte Ebene</a:t>
            </a:r>
          </a:p>
          <a:p>
            <a:pPr lvl="3"/>
            <a:r>
              <a:rPr lang="de-DE"/>
              <a:t>Vierte Ebene</a:t>
            </a:r>
          </a:p>
        </p:txBody>
      </p:sp>
      <p:sp>
        <p:nvSpPr>
          <p:cNvPr id="7" name="Footer Placeholder 4"/>
          <p:cNvSpPr>
            <a:spLocks noGrp="1"/>
          </p:cNvSpPr>
          <p:nvPr>
            <p:ph type="ftr" sz="quarter" idx="3"/>
          </p:nvPr>
        </p:nvSpPr>
        <p:spPr>
          <a:xfrm>
            <a:off x="287338" y="6227763"/>
            <a:ext cx="731837" cy="396875"/>
          </a:xfrm>
          <a:prstGeom prst="rect">
            <a:avLst/>
          </a:prstGeom>
        </p:spPr>
        <p:txBody>
          <a:bodyPr vert="horz" lIns="0" tIns="0" rIns="0" bIns="0" rtlCol="0" anchor="t" anchorCtr="0"/>
          <a:lstStyle>
            <a:lvl1pPr algn="l" eaLnBrk="1" fontAlgn="auto" hangingPunct="1">
              <a:spcBef>
                <a:spcPts val="0"/>
              </a:spcBef>
              <a:spcAft>
                <a:spcPts val="0"/>
              </a:spcAft>
              <a:defRPr sz="900">
                <a:solidFill>
                  <a:schemeClr val="tx2"/>
                </a:solidFill>
                <a:latin typeface="+mn-lt"/>
                <a:cs typeface="+mn-cs"/>
              </a:defRPr>
            </a:lvl1pPr>
          </a:lstStyle>
          <a:p>
            <a:pPr>
              <a:defRPr/>
            </a:pPr>
            <a:endParaRPr lang="de-DE"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nhalt_Text">
    <p:spTree>
      <p:nvGrpSpPr>
        <p:cNvPr id="1" name=""/>
        <p:cNvGrpSpPr/>
        <p:nvPr/>
      </p:nvGrpSpPr>
      <p:grpSpPr>
        <a:xfrm>
          <a:off x="0" y="0"/>
          <a:ext cx="0" cy="0"/>
          <a:chOff x="0" y="0"/>
          <a:chExt cx="0" cy="0"/>
        </a:xfrm>
      </p:grpSpPr>
      <p:sp>
        <p:nvSpPr>
          <p:cNvPr id="5" name="Textfeld 4"/>
          <p:cNvSpPr txBox="1"/>
          <p:nvPr userDrawn="1"/>
        </p:nvSpPr>
        <p:spPr>
          <a:xfrm>
            <a:off x="-2246313" y="506413"/>
            <a:ext cx="2066925" cy="4708525"/>
          </a:xfrm>
          <a:prstGeom prst="rect">
            <a:avLst/>
          </a:prstGeom>
          <a:noFill/>
        </p:spPr>
        <p:txBody>
          <a:bodyPr>
            <a:spAutoFit/>
          </a:bodyPr>
          <a:lstStyle/>
          <a:p>
            <a:pPr fontAlgn="auto">
              <a:spcBef>
                <a:spcPts val="0"/>
              </a:spcBef>
              <a:spcAft>
                <a:spcPts val="0"/>
              </a:spcAft>
              <a:defRPr/>
            </a:pPr>
            <a:r>
              <a:rPr lang="de-DE" sz="1000" b="1" dirty="0">
                <a:latin typeface="+mn-lt"/>
                <a:cs typeface="+mn-cs"/>
              </a:rPr>
              <a:t>Seitenzahlen:</a:t>
            </a:r>
          </a:p>
          <a:p>
            <a:pPr eaLnBrk="0" hangingPunct="0">
              <a:defRPr/>
            </a:pPr>
            <a:r>
              <a:rPr lang="de-DE" sz="1000" dirty="0">
                <a:cs typeface="+mn-cs"/>
              </a:rPr>
              <a:t>Die Seitenanzeige „1 von X“ ist nicht standardmäßig in </a:t>
            </a:r>
            <a:r>
              <a:rPr lang="de-DE" sz="1000" dirty="0" err="1">
                <a:cs typeface="+mn-cs"/>
              </a:rPr>
              <a:t>Powerpoint</a:t>
            </a:r>
            <a:r>
              <a:rPr lang="de-DE" sz="1000" dirty="0">
                <a:cs typeface="+mn-cs"/>
              </a:rPr>
              <a:t> verfügbar; daher benötigen Sie dazu ein Add-In. Das Add-In kann im Vorlagencenter heruntergeladen werden.</a:t>
            </a:r>
          </a:p>
          <a:p>
            <a:pPr eaLnBrk="0" hangingPunct="0">
              <a:defRPr/>
            </a:pPr>
            <a:endParaRPr lang="de-DE" sz="1000" dirty="0">
              <a:cs typeface="+mn-cs"/>
            </a:endParaRPr>
          </a:p>
          <a:p>
            <a:pPr eaLnBrk="0" hangingPunct="0">
              <a:defRPr/>
            </a:pPr>
            <a:r>
              <a:rPr lang="de-DE" sz="1000" b="1" dirty="0">
                <a:cs typeface="+mn-cs"/>
              </a:rPr>
              <a:t>Aktivieren</a:t>
            </a:r>
          </a:p>
          <a:p>
            <a:pPr eaLnBrk="0" hangingPunct="0">
              <a:defRPr/>
            </a:pPr>
            <a:r>
              <a:rPr lang="de-DE" sz="1000" dirty="0">
                <a:cs typeface="+mn-cs"/>
              </a:rPr>
              <a:t>Nach dem Öffnen der Vorlage, klicken Sie mit einem Doppelklick auf die Datei „RWTH-Addin-Seitenzahlen“, um das Add-In zu aktivieren. Nach dem Schließen von </a:t>
            </a:r>
            <a:r>
              <a:rPr lang="de-DE" sz="1000" dirty="0" err="1">
                <a:cs typeface="+mn-cs"/>
              </a:rPr>
              <a:t>Powerpoint</a:t>
            </a:r>
            <a:r>
              <a:rPr lang="de-DE" sz="1000" dirty="0">
                <a:cs typeface="+mn-cs"/>
              </a:rPr>
              <a:t> deaktiviert es sich automatisch wieder.</a:t>
            </a:r>
          </a:p>
          <a:p>
            <a:pPr eaLnBrk="0" hangingPunct="0">
              <a:defRPr/>
            </a:pPr>
            <a:endParaRPr lang="de-DE" sz="1000" dirty="0">
              <a:cs typeface="+mn-cs"/>
            </a:endParaRPr>
          </a:p>
          <a:p>
            <a:pPr eaLnBrk="0" hangingPunct="0">
              <a:defRPr/>
            </a:pPr>
            <a:r>
              <a:rPr lang="de-DE" sz="1000" b="1" dirty="0">
                <a:cs typeface="+mn-cs"/>
              </a:rPr>
              <a:t>Erstellen</a:t>
            </a:r>
          </a:p>
          <a:p>
            <a:pPr eaLnBrk="0" hangingPunct="0">
              <a:defRPr/>
            </a:pPr>
            <a:r>
              <a:rPr lang="de-DE" sz="1000" dirty="0">
                <a:cs typeface="+mn-cs"/>
              </a:rPr>
              <a:t>Gehen Sie in der Symbolleiste auf den Tab „RWTH </a:t>
            </a:r>
            <a:r>
              <a:rPr lang="de-DE" sz="1000" dirty="0" err="1">
                <a:cs typeface="+mn-cs"/>
              </a:rPr>
              <a:t>AddIn</a:t>
            </a:r>
            <a:r>
              <a:rPr lang="de-DE" sz="1000" dirty="0">
                <a:cs typeface="+mn-cs"/>
              </a:rPr>
              <a:t>“ und klicken Sie den Button. Nun stellen sich die Seitenzahlen automatisch ein. Falls Sie nachträglich noch Folien hinzufügen oder löschen, klicken Sie einfach erneut auf den Button, um die Seitenzahlen zu aktualisieren. </a:t>
            </a:r>
          </a:p>
          <a:p>
            <a:pPr eaLnBrk="0" hangingPunct="0">
              <a:defRPr/>
            </a:pPr>
            <a:endParaRPr lang="de-DE" sz="1000" dirty="0">
              <a:latin typeface="+mn-lt"/>
              <a:cs typeface="+mn-cs"/>
            </a:endParaRPr>
          </a:p>
        </p:txBody>
      </p:sp>
      <p:sp>
        <p:nvSpPr>
          <p:cNvPr id="6" name="Textfeld 5"/>
          <p:cNvSpPr txBox="1"/>
          <p:nvPr userDrawn="1"/>
        </p:nvSpPr>
        <p:spPr>
          <a:xfrm>
            <a:off x="9231313" y="506413"/>
            <a:ext cx="2066925" cy="5170487"/>
          </a:xfrm>
          <a:prstGeom prst="rect">
            <a:avLst/>
          </a:prstGeom>
          <a:noFill/>
        </p:spPr>
        <p:txBody>
          <a:bodyPr>
            <a:spAutoFit/>
          </a:bodyPr>
          <a:lstStyle/>
          <a:p>
            <a:pPr eaLnBrk="0" hangingPunct="0">
              <a:defRPr/>
            </a:pPr>
            <a:r>
              <a:rPr lang="de-DE" sz="1000" b="1" dirty="0">
                <a:cs typeface="+mn-cs"/>
              </a:rPr>
              <a:t>Add-In installieren </a:t>
            </a:r>
          </a:p>
          <a:p>
            <a:pPr eaLnBrk="0" hangingPunct="0">
              <a:defRPr/>
            </a:pPr>
            <a:r>
              <a:rPr lang="de-DE" sz="1000" dirty="0">
                <a:cs typeface="+mn-cs"/>
              </a:rPr>
              <a:t>Wenn Sie das Add-In dauerhaft installieren möchten, damit Sie es nicht immer anklicken müssen, gehen Sie wie folgt vor:</a:t>
            </a:r>
          </a:p>
          <a:p>
            <a:pPr eaLnBrk="0" hangingPunct="0">
              <a:defRPr/>
            </a:pPr>
            <a:r>
              <a:rPr lang="de-DE" sz="1000" dirty="0">
                <a:cs typeface="+mn-cs"/>
              </a:rPr>
              <a:t> </a:t>
            </a:r>
          </a:p>
          <a:p>
            <a:pPr marL="228600" indent="-228600" eaLnBrk="0" hangingPunct="0">
              <a:buFont typeface="+mj-lt"/>
              <a:buAutoNum type="arabicPeriod"/>
              <a:defRPr/>
            </a:pPr>
            <a:r>
              <a:rPr lang="de-DE" sz="1000" b="1" dirty="0">
                <a:cs typeface="+mn-cs"/>
              </a:rPr>
              <a:t>Schaltfläche Office</a:t>
            </a:r>
            <a:r>
              <a:rPr lang="de-DE" sz="1000" dirty="0">
                <a:cs typeface="+mn-cs"/>
              </a:rPr>
              <a:t> (für Office 2007-2010, runder Button oben links) bzw. auf </a:t>
            </a:r>
            <a:r>
              <a:rPr lang="de-DE" sz="1000" b="1" dirty="0">
                <a:cs typeface="+mn-cs"/>
              </a:rPr>
              <a:t>Datei</a:t>
            </a:r>
            <a:r>
              <a:rPr lang="de-DE" sz="1000" dirty="0">
                <a:cs typeface="+mn-cs"/>
              </a:rPr>
              <a:t> (Office 2013) </a:t>
            </a:r>
          </a:p>
          <a:p>
            <a:pPr marL="228600" indent="-228600" eaLnBrk="0" hangingPunct="0">
              <a:buFont typeface="+mj-lt"/>
              <a:buAutoNum type="arabicPeriod"/>
              <a:defRPr/>
            </a:pPr>
            <a:r>
              <a:rPr lang="de-DE" sz="1000" dirty="0">
                <a:cs typeface="+mn-cs"/>
              </a:rPr>
              <a:t>„</a:t>
            </a:r>
            <a:r>
              <a:rPr lang="de-DE" sz="1000" b="1" dirty="0">
                <a:cs typeface="+mn-cs"/>
              </a:rPr>
              <a:t>PowerPoint-Optionen</a:t>
            </a:r>
            <a:r>
              <a:rPr lang="de-DE" sz="1000" dirty="0">
                <a:cs typeface="+mn-cs"/>
              </a:rPr>
              <a:t>“ (für Office 2007-2010, unten rechts) bzw. </a:t>
            </a:r>
            <a:r>
              <a:rPr lang="de-DE" sz="1000" b="1" dirty="0">
                <a:cs typeface="+mn-cs"/>
              </a:rPr>
              <a:t>Optionen</a:t>
            </a:r>
            <a:r>
              <a:rPr lang="de-DE" sz="1000" dirty="0">
                <a:cs typeface="+mn-cs"/>
              </a:rPr>
              <a:t> (Office 2013) </a:t>
            </a:r>
          </a:p>
          <a:p>
            <a:pPr marL="228600" indent="-228600" eaLnBrk="0" hangingPunct="0">
              <a:buFont typeface="+mj-lt"/>
              <a:buAutoNum type="arabicPeriod"/>
              <a:defRPr/>
            </a:pPr>
            <a:r>
              <a:rPr lang="de-DE" sz="1000" b="1" dirty="0">
                <a:cs typeface="+mn-cs"/>
              </a:rPr>
              <a:t>Add-Ins</a:t>
            </a:r>
            <a:endParaRPr lang="de-DE" sz="1000" dirty="0">
              <a:cs typeface="+mn-cs"/>
            </a:endParaRPr>
          </a:p>
          <a:p>
            <a:pPr marL="228600" indent="-228600" eaLnBrk="0" hangingPunct="0">
              <a:buFont typeface="+mj-lt"/>
              <a:buAutoNum type="arabicPeriod"/>
              <a:defRPr/>
            </a:pPr>
            <a:r>
              <a:rPr lang="de-DE" sz="1000" dirty="0">
                <a:cs typeface="+mn-cs"/>
              </a:rPr>
              <a:t>wählen Sie ganz unten bei </a:t>
            </a:r>
            <a:r>
              <a:rPr lang="de-DE" sz="1000" b="1" dirty="0">
                <a:cs typeface="+mn-cs"/>
              </a:rPr>
              <a:t>Verwalten:</a:t>
            </a:r>
            <a:r>
              <a:rPr lang="de-DE" sz="1000" dirty="0">
                <a:cs typeface="+mn-cs"/>
              </a:rPr>
              <a:t> den Punkt </a:t>
            </a:r>
            <a:r>
              <a:rPr lang="de-DE" sz="1000" b="1" dirty="0">
                <a:cs typeface="+mn-cs"/>
              </a:rPr>
              <a:t>PowerPoint-Add Ins</a:t>
            </a:r>
            <a:r>
              <a:rPr lang="de-DE" sz="1000" dirty="0">
                <a:cs typeface="+mn-cs"/>
              </a:rPr>
              <a:t> und klicken Sie </a:t>
            </a:r>
            <a:r>
              <a:rPr lang="de-DE" sz="1000" b="1" dirty="0">
                <a:cs typeface="+mn-cs"/>
              </a:rPr>
              <a:t>Gehe zu…</a:t>
            </a:r>
            <a:r>
              <a:rPr lang="de-DE" sz="1000" dirty="0">
                <a:cs typeface="+mn-cs"/>
              </a:rPr>
              <a:t>.</a:t>
            </a:r>
          </a:p>
          <a:p>
            <a:pPr marL="228600" indent="-228600" eaLnBrk="0" hangingPunct="0">
              <a:buFont typeface="+mj-lt"/>
              <a:buAutoNum type="arabicPeriod"/>
              <a:defRPr/>
            </a:pPr>
            <a:r>
              <a:rPr lang="de-DE" sz="1000" dirty="0">
                <a:cs typeface="+mn-cs"/>
              </a:rPr>
              <a:t>Sollte das RWTH Add In angezeigt werden, entfernen Sie es! Anders ist eine dauerhafte Installierung nicht möglich.</a:t>
            </a:r>
          </a:p>
          <a:p>
            <a:pPr marL="228600" indent="-228600" eaLnBrk="0" hangingPunct="0">
              <a:buFont typeface="+mj-lt"/>
              <a:buAutoNum type="arabicPeriod"/>
              <a:defRPr/>
            </a:pPr>
            <a:r>
              <a:rPr lang="de-DE" sz="1000" dirty="0">
                <a:cs typeface="+mn-cs"/>
              </a:rPr>
              <a:t>Klicken Sie auf </a:t>
            </a:r>
            <a:r>
              <a:rPr lang="de-DE" sz="1000" b="1" dirty="0">
                <a:cs typeface="+mn-cs"/>
              </a:rPr>
              <a:t>Neu Hinzufügen…</a:t>
            </a:r>
            <a:r>
              <a:rPr lang="de-DE" sz="1000" dirty="0">
                <a:cs typeface="+mn-cs"/>
              </a:rPr>
              <a:t>, suchen Sie das Add-In auf ihrem PC raus und klicken Sie auf </a:t>
            </a:r>
            <a:r>
              <a:rPr lang="de-DE" sz="1000" b="1" dirty="0">
                <a:cs typeface="+mn-cs"/>
              </a:rPr>
              <a:t>OK</a:t>
            </a:r>
          </a:p>
          <a:p>
            <a:pPr marL="228600" indent="-228600" eaLnBrk="0" hangingPunct="0">
              <a:buFont typeface="+mj-lt"/>
              <a:buAutoNum type="arabicPeriod"/>
              <a:defRPr/>
            </a:pPr>
            <a:r>
              <a:rPr lang="de-DE" sz="1000" dirty="0">
                <a:cs typeface="+mn-cs"/>
              </a:rPr>
              <a:t>Mit </a:t>
            </a:r>
            <a:r>
              <a:rPr lang="de-DE" sz="1000" b="1" dirty="0">
                <a:cs typeface="+mn-cs"/>
              </a:rPr>
              <a:t>Schließen </a:t>
            </a:r>
            <a:r>
              <a:rPr lang="de-DE" sz="1000" dirty="0">
                <a:cs typeface="+mn-cs"/>
              </a:rPr>
              <a:t>wird das Add-In dauerhaft gespeichert. Sie können es danach jederzeit wieder entfernen</a:t>
            </a:r>
          </a:p>
        </p:txBody>
      </p:sp>
      <p:sp>
        <p:nvSpPr>
          <p:cNvPr id="2" name="Title 1"/>
          <p:cNvSpPr>
            <a:spLocks noGrp="1"/>
          </p:cNvSpPr>
          <p:nvPr>
            <p:ph type="title"/>
          </p:nvPr>
        </p:nvSpPr>
        <p:spPr>
          <a:xfrm>
            <a:off x="288000" y="201600"/>
            <a:ext cx="8568000" cy="543600"/>
          </a:xfrm>
          <a:prstGeom prst="rect">
            <a:avLst/>
          </a:prstGeom>
        </p:spPr>
        <p:txBody>
          <a:bodyPr lIns="0" tIns="0" rIns="0" bIns="0" anchor="b" anchorCtr="0"/>
          <a:lstStyle>
            <a:lvl1pPr algn="l">
              <a:defRPr sz="2000" b="1">
                <a:solidFill>
                  <a:schemeClr val="tx2"/>
                </a:solidFill>
              </a:defRPr>
            </a:lvl1pPr>
          </a:lstStyle>
          <a:p>
            <a:r>
              <a:rPr lang="de-DE"/>
              <a:t>Titelmasterformat durch Klicken bearbeiten</a:t>
            </a:r>
            <a:endParaRPr lang="en-US" dirty="0"/>
          </a:p>
        </p:txBody>
      </p:sp>
      <p:sp>
        <p:nvSpPr>
          <p:cNvPr id="3" name="Content Placeholder 2"/>
          <p:cNvSpPr>
            <a:spLocks noGrp="1"/>
          </p:cNvSpPr>
          <p:nvPr>
            <p:ph idx="1"/>
          </p:nvPr>
        </p:nvSpPr>
        <p:spPr>
          <a:xfrm>
            <a:off x="288000" y="1152000"/>
            <a:ext cx="8568000" cy="252000"/>
          </a:xfrm>
          <a:prstGeom prst="rect">
            <a:avLst/>
          </a:prstGeom>
          <a:noFill/>
        </p:spPr>
        <p:txBody>
          <a:bodyPr lIns="0" tIns="0" rIns="0" bIns="0"/>
          <a:lstStyle>
            <a:lvl1pPr marL="0" indent="0">
              <a:lnSpc>
                <a:spcPct val="100000"/>
              </a:lnSpc>
              <a:spcBef>
                <a:spcPts val="0"/>
              </a:spcBef>
              <a:buFontTx/>
              <a:buNone/>
              <a:defRPr sz="2000" b="1" i="0"/>
            </a:lvl1pPr>
            <a:lvl2pPr marL="216000" indent="180000">
              <a:buClr>
                <a:schemeClr val="tx2"/>
              </a:buClr>
              <a:defRPr sz="1800"/>
            </a:lvl2pPr>
            <a:lvl3pPr marL="432000" indent="180000">
              <a:buClr>
                <a:schemeClr val="tx2"/>
              </a:buClr>
              <a:buFont typeface="Symbol" panose="05050102010706020507" pitchFamily="18" charset="2"/>
              <a:buChar char="-"/>
              <a:defRPr sz="1600"/>
            </a:lvl3pPr>
            <a:lvl4pPr marL="648000" indent="180000">
              <a:buClr>
                <a:schemeClr val="tx2"/>
              </a:buClr>
              <a:buFont typeface="Wingdings" panose="05000000000000000000" pitchFamily="2" charset="2"/>
              <a:buChar char="§"/>
              <a:defRPr sz="1600"/>
            </a:lvl4pPr>
            <a:lvl5pPr marL="864000" indent="180000">
              <a:buClr>
                <a:schemeClr val="tx2"/>
              </a:buClr>
              <a:buFont typeface="Arial" panose="020B0604020202020204" pitchFamily="34" charset="0"/>
              <a:buChar char="-"/>
              <a:defRPr sz="1600"/>
            </a:lvl5pPr>
          </a:lstStyle>
          <a:p>
            <a:pPr lvl="0"/>
            <a:r>
              <a:rPr lang="de-DE"/>
              <a:t>Textmasterformat bearbeiten</a:t>
            </a:r>
          </a:p>
        </p:txBody>
      </p:sp>
      <p:sp>
        <p:nvSpPr>
          <p:cNvPr id="7" name="Textplatzhalter 6"/>
          <p:cNvSpPr>
            <a:spLocks noGrp="1"/>
          </p:cNvSpPr>
          <p:nvPr>
            <p:ph type="body" sz="quarter" idx="12"/>
          </p:nvPr>
        </p:nvSpPr>
        <p:spPr>
          <a:xfrm>
            <a:off x="287338" y="1684800"/>
            <a:ext cx="8569325" cy="3751263"/>
          </a:xfrm>
          <a:prstGeom prst="rect">
            <a:avLst/>
          </a:prstGeom>
        </p:spPr>
        <p:txBody>
          <a:bodyPr lIns="0" tIns="0" rIns="0" bIns="0"/>
          <a:lstStyle>
            <a:lvl1pPr marL="0" indent="0">
              <a:buFontTx/>
              <a:buNone/>
              <a:defRPr/>
            </a:lvl1pPr>
          </a:lstStyle>
          <a:p>
            <a:pPr lvl="0"/>
            <a:r>
              <a:rPr lang="de-DE"/>
              <a:t>Textmasterformat bearbeiten</a:t>
            </a:r>
          </a:p>
        </p:txBody>
      </p:sp>
      <p:sp>
        <p:nvSpPr>
          <p:cNvPr id="8" name="Footer Placeholder 4"/>
          <p:cNvSpPr>
            <a:spLocks noGrp="1"/>
          </p:cNvSpPr>
          <p:nvPr>
            <p:ph type="ftr" sz="quarter" idx="3"/>
          </p:nvPr>
        </p:nvSpPr>
        <p:spPr>
          <a:xfrm>
            <a:off x="287338" y="6227763"/>
            <a:ext cx="731837" cy="396875"/>
          </a:xfrm>
          <a:prstGeom prst="rect">
            <a:avLst/>
          </a:prstGeom>
        </p:spPr>
        <p:txBody>
          <a:bodyPr vert="horz" lIns="0" tIns="0" rIns="0" bIns="0" rtlCol="0" anchor="t" anchorCtr="0"/>
          <a:lstStyle>
            <a:lvl1pPr algn="l" eaLnBrk="1" fontAlgn="auto" hangingPunct="1">
              <a:spcBef>
                <a:spcPts val="0"/>
              </a:spcBef>
              <a:spcAft>
                <a:spcPts val="0"/>
              </a:spcAft>
              <a:defRPr sz="900">
                <a:solidFill>
                  <a:schemeClr val="tx2"/>
                </a:solidFill>
                <a:latin typeface="+mn-lt"/>
                <a:cs typeface="+mn-cs"/>
              </a:defRPr>
            </a:lvl1pPr>
          </a:lstStyle>
          <a:p>
            <a:pPr>
              <a:defRPr/>
            </a:pPr>
            <a:endParaRPr lang="de-DE"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nhalt_Text_Bild">
    <p:spTree>
      <p:nvGrpSpPr>
        <p:cNvPr id="1" name=""/>
        <p:cNvGrpSpPr/>
        <p:nvPr/>
      </p:nvGrpSpPr>
      <p:grpSpPr>
        <a:xfrm>
          <a:off x="0" y="0"/>
          <a:ext cx="0" cy="0"/>
          <a:chOff x="0" y="0"/>
          <a:chExt cx="0" cy="0"/>
        </a:xfrm>
      </p:grpSpPr>
      <p:pic>
        <p:nvPicPr>
          <p:cNvPr id="5" name="Grafik 7"/>
          <p:cNvPicPr>
            <a:picLocks noChangeAspect="1"/>
          </p:cNvPicPr>
          <p:nvPr/>
        </p:nvPicPr>
        <p:blipFill>
          <a:blip r:embed="rId2" cstate="print"/>
          <a:srcRect r="48386" b="11"/>
          <a:stretch>
            <a:fillRect/>
          </a:stretch>
        </p:blipFill>
        <p:spPr bwMode="auto">
          <a:xfrm>
            <a:off x="6069013" y="1685925"/>
            <a:ext cx="2787650" cy="3598863"/>
          </a:xfrm>
          <a:prstGeom prst="rect">
            <a:avLst/>
          </a:prstGeom>
          <a:noFill/>
          <a:ln w="9525">
            <a:noFill/>
            <a:miter lim="800000"/>
            <a:headEnd/>
            <a:tailEnd/>
          </a:ln>
        </p:spPr>
      </p:pic>
      <p:sp>
        <p:nvSpPr>
          <p:cNvPr id="2" name="Title 1"/>
          <p:cNvSpPr>
            <a:spLocks noGrp="1"/>
          </p:cNvSpPr>
          <p:nvPr>
            <p:ph type="title"/>
          </p:nvPr>
        </p:nvSpPr>
        <p:spPr>
          <a:xfrm>
            <a:off x="288000" y="201600"/>
            <a:ext cx="8568000" cy="543600"/>
          </a:xfrm>
          <a:prstGeom prst="rect">
            <a:avLst/>
          </a:prstGeom>
        </p:spPr>
        <p:txBody>
          <a:bodyPr lIns="0" tIns="0" rIns="0" bIns="0" anchor="b" anchorCtr="0"/>
          <a:lstStyle>
            <a:lvl1pPr algn="l">
              <a:defRPr sz="2000" b="1">
                <a:solidFill>
                  <a:schemeClr val="tx2"/>
                </a:solidFill>
              </a:defRPr>
            </a:lvl1pPr>
          </a:lstStyle>
          <a:p>
            <a:r>
              <a:rPr lang="de-DE"/>
              <a:t>Titelmasterformat durch Klicken bearbeiten</a:t>
            </a:r>
            <a:endParaRPr lang="en-US" dirty="0"/>
          </a:p>
        </p:txBody>
      </p:sp>
      <p:sp>
        <p:nvSpPr>
          <p:cNvPr id="25" name="Textplatzhalter 24"/>
          <p:cNvSpPr>
            <a:spLocks noGrp="1"/>
          </p:cNvSpPr>
          <p:nvPr>
            <p:ph type="body" sz="quarter" idx="11"/>
          </p:nvPr>
        </p:nvSpPr>
        <p:spPr>
          <a:xfrm>
            <a:off x="288000" y="1152000"/>
            <a:ext cx="8569325" cy="252000"/>
          </a:xfrm>
          <a:prstGeom prst="rect">
            <a:avLst/>
          </a:prstGeom>
        </p:spPr>
        <p:txBody>
          <a:bodyPr lIns="0" tIns="0" rIns="0" bIns="0"/>
          <a:lstStyle>
            <a:lvl1pPr marL="0" indent="0">
              <a:lnSpc>
                <a:spcPct val="100000"/>
              </a:lnSpc>
              <a:buFontTx/>
              <a:buNone/>
              <a:defRPr sz="2000" b="1"/>
            </a:lvl1pPr>
            <a:lvl2pPr marL="457200" indent="0">
              <a:buFontTx/>
              <a:buNone/>
              <a:defRPr sz="1800"/>
            </a:lvl2pPr>
            <a:lvl3pPr marL="914400" indent="0">
              <a:buFontTx/>
              <a:buNone/>
              <a:defRPr sz="1800"/>
            </a:lvl3pPr>
            <a:lvl4pPr marL="1371600" indent="0">
              <a:buFontTx/>
              <a:buNone/>
              <a:defRPr sz="1800"/>
            </a:lvl4pPr>
            <a:lvl5pPr marL="1828800" indent="0">
              <a:buFontTx/>
              <a:buNone/>
              <a:defRPr sz="1800"/>
            </a:lvl5pPr>
          </a:lstStyle>
          <a:p>
            <a:pPr lvl="0"/>
            <a:r>
              <a:rPr lang="de-DE"/>
              <a:t>Textmasterformat bearbeiten</a:t>
            </a:r>
          </a:p>
        </p:txBody>
      </p:sp>
      <p:sp>
        <p:nvSpPr>
          <p:cNvPr id="14" name="Textplatzhalter 11"/>
          <p:cNvSpPr>
            <a:spLocks noGrp="1"/>
          </p:cNvSpPr>
          <p:nvPr>
            <p:ph type="body" sz="quarter" idx="14"/>
          </p:nvPr>
        </p:nvSpPr>
        <p:spPr>
          <a:xfrm>
            <a:off x="287338" y="1684799"/>
            <a:ext cx="5648325" cy="3985955"/>
          </a:xfrm>
          <a:prstGeom prst="rect">
            <a:avLst/>
          </a:prstGeom>
        </p:spPr>
        <p:txBody>
          <a:bodyPr lIns="0" tIns="0" rIns="0" bIns="0"/>
          <a:lstStyle/>
          <a:p>
            <a:pPr lvl="0"/>
            <a:r>
              <a:rPr lang="de-DE"/>
              <a:t>Textmasterformat bearbeiten</a:t>
            </a:r>
          </a:p>
          <a:p>
            <a:pPr lvl="1"/>
            <a:r>
              <a:rPr lang="de-DE"/>
              <a:t>Zweite Ebene</a:t>
            </a:r>
          </a:p>
          <a:p>
            <a:pPr lvl="2"/>
            <a:r>
              <a:rPr lang="de-DE"/>
              <a:t>Dritte Ebene</a:t>
            </a:r>
          </a:p>
          <a:p>
            <a:pPr lvl="3"/>
            <a:r>
              <a:rPr lang="de-DE"/>
              <a:t>Vierte Ebene</a:t>
            </a:r>
          </a:p>
        </p:txBody>
      </p:sp>
      <p:sp>
        <p:nvSpPr>
          <p:cNvPr id="8" name="Footer Placeholder 4"/>
          <p:cNvSpPr>
            <a:spLocks noGrp="1"/>
          </p:cNvSpPr>
          <p:nvPr>
            <p:ph type="ftr" sz="quarter" idx="3"/>
          </p:nvPr>
        </p:nvSpPr>
        <p:spPr>
          <a:xfrm>
            <a:off x="287338" y="6227763"/>
            <a:ext cx="731837" cy="396875"/>
          </a:xfrm>
          <a:prstGeom prst="rect">
            <a:avLst/>
          </a:prstGeom>
        </p:spPr>
        <p:txBody>
          <a:bodyPr vert="horz" lIns="0" tIns="0" rIns="0" bIns="0" rtlCol="0" anchor="t" anchorCtr="0"/>
          <a:lstStyle>
            <a:lvl1pPr algn="l" eaLnBrk="1" fontAlgn="auto" hangingPunct="1">
              <a:spcBef>
                <a:spcPts val="0"/>
              </a:spcBef>
              <a:spcAft>
                <a:spcPts val="0"/>
              </a:spcAft>
              <a:defRPr sz="900">
                <a:solidFill>
                  <a:schemeClr val="tx2"/>
                </a:solidFill>
                <a:latin typeface="+mn-lt"/>
                <a:cs typeface="+mn-cs"/>
              </a:defRPr>
            </a:lvl1pPr>
          </a:lstStyle>
          <a:p>
            <a:pPr>
              <a:defRPr/>
            </a:pPr>
            <a:endParaRPr lang="de-DE"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nhalt_Bild">
    <p:spTree>
      <p:nvGrpSpPr>
        <p:cNvPr id="1" name=""/>
        <p:cNvGrpSpPr/>
        <p:nvPr/>
      </p:nvGrpSpPr>
      <p:grpSpPr>
        <a:xfrm>
          <a:off x="0" y="0"/>
          <a:ext cx="0" cy="0"/>
          <a:chOff x="0" y="0"/>
          <a:chExt cx="0" cy="0"/>
        </a:xfrm>
      </p:grpSpPr>
      <p:pic>
        <p:nvPicPr>
          <p:cNvPr id="4" name="Grafik 7"/>
          <p:cNvPicPr>
            <a:picLocks noChangeAspect="1"/>
          </p:cNvPicPr>
          <p:nvPr/>
        </p:nvPicPr>
        <p:blipFill>
          <a:blip r:embed="rId2" cstate="print"/>
          <a:srcRect t="14459" b="14459"/>
          <a:stretch>
            <a:fillRect/>
          </a:stretch>
        </p:blipFill>
        <p:spPr bwMode="auto">
          <a:xfrm>
            <a:off x="287338" y="1152525"/>
            <a:ext cx="8569325" cy="4060825"/>
          </a:xfrm>
          <a:prstGeom prst="rect">
            <a:avLst/>
          </a:prstGeom>
          <a:noFill/>
          <a:ln w="9525">
            <a:noFill/>
            <a:miter lim="800000"/>
            <a:headEnd/>
            <a:tailEnd/>
          </a:ln>
        </p:spPr>
      </p:pic>
      <p:sp>
        <p:nvSpPr>
          <p:cNvPr id="2" name="Title 1"/>
          <p:cNvSpPr>
            <a:spLocks noGrp="1"/>
          </p:cNvSpPr>
          <p:nvPr>
            <p:ph type="title"/>
          </p:nvPr>
        </p:nvSpPr>
        <p:spPr>
          <a:xfrm>
            <a:off x="288000" y="201600"/>
            <a:ext cx="8568000" cy="543600"/>
          </a:xfrm>
          <a:prstGeom prst="rect">
            <a:avLst/>
          </a:prstGeom>
        </p:spPr>
        <p:txBody>
          <a:bodyPr lIns="0" tIns="0" rIns="0" bIns="0" anchor="b" anchorCtr="0"/>
          <a:lstStyle>
            <a:lvl1pPr algn="l">
              <a:defRPr sz="2000" b="1">
                <a:solidFill>
                  <a:schemeClr val="tx2"/>
                </a:solidFill>
              </a:defRPr>
            </a:lvl1pPr>
          </a:lstStyle>
          <a:p>
            <a:r>
              <a:rPr lang="de-DE"/>
              <a:t>Titelmasterformat durch Klicken bearbeiten</a:t>
            </a:r>
            <a:endParaRPr lang="en-US" dirty="0"/>
          </a:p>
        </p:txBody>
      </p:sp>
      <p:sp>
        <p:nvSpPr>
          <p:cNvPr id="10" name="Textplatzhalter 9"/>
          <p:cNvSpPr>
            <a:spLocks noGrp="1"/>
          </p:cNvSpPr>
          <p:nvPr>
            <p:ph type="body" sz="quarter" idx="13"/>
          </p:nvPr>
        </p:nvSpPr>
        <p:spPr>
          <a:xfrm>
            <a:off x="287338" y="5359400"/>
            <a:ext cx="8559667" cy="499533"/>
          </a:xfrm>
          <a:prstGeom prst="rect">
            <a:avLst/>
          </a:prstGeom>
        </p:spPr>
        <p:txBody>
          <a:bodyPr>
            <a:normAutofit/>
          </a:bodyPr>
          <a:lstStyle>
            <a:lvl1pPr marL="0" indent="0" algn="r">
              <a:buNone/>
              <a:defRPr sz="900" baseline="0"/>
            </a:lvl1pPr>
          </a:lstStyle>
          <a:p>
            <a:pPr lvl="0"/>
            <a:r>
              <a:rPr lang="de-DE"/>
              <a:t>Textmasterformat bearbeiten</a:t>
            </a:r>
          </a:p>
        </p:txBody>
      </p:sp>
      <p:sp>
        <p:nvSpPr>
          <p:cNvPr id="7" name="Footer Placeholder 4"/>
          <p:cNvSpPr>
            <a:spLocks noGrp="1"/>
          </p:cNvSpPr>
          <p:nvPr>
            <p:ph type="ftr" sz="quarter" idx="3"/>
          </p:nvPr>
        </p:nvSpPr>
        <p:spPr>
          <a:xfrm>
            <a:off x="287338" y="6227763"/>
            <a:ext cx="731837" cy="396875"/>
          </a:xfrm>
          <a:prstGeom prst="rect">
            <a:avLst/>
          </a:prstGeom>
        </p:spPr>
        <p:txBody>
          <a:bodyPr vert="horz" lIns="0" tIns="0" rIns="0" bIns="0" rtlCol="0" anchor="t" anchorCtr="0"/>
          <a:lstStyle>
            <a:lvl1pPr algn="l" eaLnBrk="1" fontAlgn="auto" hangingPunct="1">
              <a:spcBef>
                <a:spcPts val="0"/>
              </a:spcBef>
              <a:spcAft>
                <a:spcPts val="0"/>
              </a:spcAft>
              <a:defRPr sz="900">
                <a:solidFill>
                  <a:schemeClr val="tx2"/>
                </a:solidFill>
                <a:latin typeface="+mn-lt"/>
                <a:cs typeface="+mn-cs"/>
              </a:defRPr>
            </a:lvl1pPr>
          </a:lstStyle>
          <a:p>
            <a:pPr>
              <a:defRPr/>
            </a:pPr>
            <a:endParaRPr lang="de-DE"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026" name="Grafik 6"/>
          <p:cNvPicPr>
            <a:picLocks noChangeAspect="1"/>
          </p:cNvPicPr>
          <p:nvPr/>
        </p:nvPicPr>
        <p:blipFill>
          <a:blip r:embed="rId15" cstate="print"/>
          <a:srcRect/>
          <a:stretch>
            <a:fillRect/>
          </a:stretch>
        </p:blipFill>
        <p:spPr bwMode="auto">
          <a:xfrm>
            <a:off x="7204075" y="6043613"/>
            <a:ext cx="1779588" cy="814387"/>
          </a:xfrm>
          <a:prstGeom prst="rect">
            <a:avLst/>
          </a:prstGeom>
          <a:noFill/>
          <a:ln w="9525">
            <a:noFill/>
            <a:miter lim="800000"/>
            <a:headEnd/>
            <a:tailEnd/>
          </a:ln>
        </p:spPr>
      </p:pic>
      <p:sp>
        <p:nvSpPr>
          <p:cNvPr id="9" name="Slide Number Placeholder 5"/>
          <p:cNvSpPr txBox="1">
            <a:spLocks/>
          </p:cNvSpPr>
          <p:nvPr/>
        </p:nvSpPr>
        <p:spPr>
          <a:xfrm>
            <a:off x="1123950" y="6227763"/>
            <a:ext cx="4251325" cy="630237"/>
          </a:xfrm>
          <a:prstGeom prst="rect">
            <a:avLst/>
          </a:prstGeom>
        </p:spPr>
        <p:txBody>
          <a:bodyPr lIns="0" tIns="0" rIns="0" bIns="0"/>
          <a:lstStyle>
            <a:defPPr>
              <a:defRPr lang="de-DE"/>
            </a:defPPr>
            <a:lvl1pPr marL="0" algn="l" defTabSz="914400" rtl="0" eaLnBrk="1" latinLnBrk="0" hangingPunct="1">
              <a:defRPr sz="9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lang="de-DE" dirty="0"/>
              <a:t>Foliensatz 2021</a:t>
            </a:r>
            <a:r>
              <a:rPr lang="de-DE" baseline="0" dirty="0"/>
              <a:t> der RWTH Aachen University</a:t>
            </a:r>
            <a:endParaRPr lang="de-DE" dirty="0"/>
          </a:p>
          <a:p>
            <a:pPr fontAlgn="auto">
              <a:spcBef>
                <a:spcPts val="0"/>
              </a:spcBef>
              <a:spcAft>
                <a:spcPts val="0"/>
              </a:spcAft>
              <a:defRPr/>
            </a:pPr>
            <a:r>
              <a:rPr lang="de-DE" dirty="0"/>
              <a:t>Dezernat</a:t>
            </a:r>
            <a:r>
              <a:rPr lang="de-DE" baseline="0" dirty="0"/>
              <a:t> 6.0</a:t>
            </a:r>
            <a:r>
              <a:rPr lang="de-DE" dirty="0"/>
              <a:t> | Abteilung</a:t>
            </a:r>
            <a:r>
              <a:rPr lang="de-DE" baseline="0" dirty="0"/>
              <a:t> 6.3</a:t>
            </a:r>
            <a:r>
              <a:rPr lang="de-DE" dirty="0"/>
              <a:t> |</a:t>
            </a:r>
            <a:r>
              <a:rPr lang="de-DE" baseline="0" dirty="0"/>
              <a:t> Juli 2021</a:t>
            </a:r>
            <a:endParaRPr lang="de-DE" dirty="0"/>
          </a:p>
        </p:txBody>
      </p:sp>
      <p:cxnSp>
        <p:nvCxnSpPr>
          <p:cNvPr id="11" name="Gerader Verbinder 10"/>
          <p:cNvCxnSpPr/>
          <p:nvPr/>
        </p:nvCxnSpPr>
        <p:spPr>
          <a:xfrm>
            <a:off x="287338" y="814388"/>
            <a:ext cx="85693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Gerader Verbinder 11"/>
          <p:cNvCxnSpPr/>
          <p:nvPr/>
        </p:nvCxnSpPr>
        <p:spPr>
          <a:xfrm>
            <a:off x="287338" y="6040438"/>
            <a:ext cx="85693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feld 6"/>
          <p:cNvSpPr txBox="1"/>
          <p:nvPr/>
        </p:nvSpPr>
        <p:spPr>
          <a:xfrm>
            <a:off x="-2245177" y="5412101"/>
            <a:ext cx="2033134" cy="1477328"/>
          </a:xfrm>
          <a:prstGeom prst="rect">
            <a:avLst/>
          </a:prstGeom>
          <a:noFill/>
        </p:spPr>
        <p:txBody>
          <a:bodyPr wrap="square">
            <a:spAutoFit/>
          </a:bodyPr>
          <a:lstStyle/>
          <a:p>
            <a:pPr eaLnBrk="1" fontAlgn="auto" hangingPunct="1">
              <a:spcBef>
                <a:spcPts val="0"/>
              </a:spcBef>
              <a:spcAft>
                <a:spcPts val="0"/>
              </a:spcAft>
              <a:defRPr/>
            </a:pPr>
            <a:r>
              <a:rPr lang="de-DE" sz="1000" b="1" dirty="0">
                <a:latin typeface="+mn-lt"/>
              </a:rPr>
              <a:t>Fußzeile</a:t>
            </a:r>
            <a:r>
              <a:rPr lang="de-DE" sz="1000" b="1" baseline="0" dirty="0">
                <a:latin typeface="+mn-lt"/>
              </a:rPr>
              <a:t> anpassen</a:t>
            </a:r>
            <a:r>
              <a:rPr lang="de-DE" sz="1000" b="1" dirty="0">
                <a:latin typeface="+mn-lt"/>
              </a:rPr>
              <a:t>:</a:t>
            </a:r>
            <a:endParaRPr lang="de-DE" sz="1000" b="0" dirty="0">
              <a:latin typeface="+mn-lt"/>
            </a:endParaRPr>
          </a:p>
          <a:p>
            <a:pPr eaLnBrk="1" fontAlgn="auto" hangingPunct="1">
              <a:spcBef>
                <a:spcPts val="0"/>
              </a:spcBef>
              <a:spcAft>
                <a:spcPts val="0"/>
              </a:spcAft>
              <a:defRPr/>
            </a:pPr>
            <a:r>
              <a:rPr lang="de-DE" sz="1000" b="0" dirty="0">
                <a:latin typeface="+mn-lt"/>
              </a:rPr>
              <a:t>Zum</a:t>
            </a:r>
            <a:r>
              <a:rPr lang="de-DE" sz="1000" b="0" baseline="0" dirty="0">
                <a:latin typeface="+mn-lt"/>
              </a:rPr>
              <a:t> Anpassen der Fußzeile unter Karteireiter Ansicht &gt; auf Folienmaster klicken. Links in der Übersicht auf die oberste Folie scrollen und dort in die Fußzeile klicken. So wird der Text automatisch auf allen Seiten angepasst.</a:t>
            </a:r>
            <a:endParaRPr lang="de-DE" sz="1000" b="1" dirty="0">
              <a:latin typeface="+mn-lt"/>
            </a:endParaRPr>
          </a:p>
        </p:txBody>
      </p:sp>
      <p:sp>
        <p:nvSpPr>
          <p:cNvPr id="8" name="Textfeld 7"/>
          <p:cNvSpPr txBox="1"/>
          <p:nvPr/>
        </p:nvSpPr>
        <p:spPr>
          <a:xfrm>
            <a:off x="-2246313" y="506413"/>
            <a:ext cx="2066925" cy="4708525"/>
          </a:xfrm>
          <a:prstGeom prst="rect">
            <a:avLst/>
          </a:prstGeom>
          <a:noFill/>
        </p:spPr>
        <p:txBody>
          <a:bodyPr>
            <a:spAutoFit/>
          </a:bodyPr>
          <a:lstStyle/>
          <a:p>
            <a:pPr fontAlgn="auto">
              <a:spcBef>
                <a:spcPts val="0"/>
              </a:spcBef>
              <a:spcAft>
                <a:spcPts val="0"/>
              </a:spcAft>
              <a:defRPr/>
            </a:pPr>
            <a:r>
              <a:rPr lang="de-DE" sz="1000" b="1" dirty="0">
                <a:latin typeface="+mn-lt"/>
                <a:cs typeface="+mn-cs"/>
              </a:rPr>
              <a:t>Seitenzahlen:</a:t>
            </a:r>
          </a:p>
          <a:p>
            <a:pPr eaLnBrk="0" hangingPunct="0">
              <a:defRPr/>
            </a:pPr>
            <a:r>
              <a:rPr lang="de-DE" sz="1000" dirty="0">
                <a:cs typeface="+mn-cs"/>
              </a:rPr>
              <a:t>Die Seitenanzeige „1 von X“ ist nicht standardmäßig in </a:t>
            </a:r>
            <a:r>
              <a:rPr lang="de-DE" sz="1000" dirty="0" err="1">
                <a:cs typeface="+mn-cs"/>
              </a:rPr>
              <a:t>Powerpoint</a:t>
            </a:r>
            <a:r>
              <a:rPr lang="de-DE" sz="1000" dirty="0">
                <a:cs typeface="+mn-cs"/>
              </a:rPr>
              <a:t> verfügbar; daher benötigen Sie dazu ein Add-In. Das Add-In kann im Vorlagencenter heruntergeladen werden.</a:t>
            </a:r>
          </a:p>
          <a:p>
            <a:pPr eaLnBrk="0" hangingPunct="0">
              <a:defRPr/>
            </a:pPr>
            <a:endParaRPr lang="de-DE" sz="1000" dirty="0">
              <a:cs typeface="+mn-cs"/>
            </a:endParaRPr>
          </a:p>
          <a:p>
            <a:pPr eaLnBrk="0" hangingPunct="0">
              <a:defRPr/>
            </a:pPr>
            <a:r>
              <a:rPr lang="de-DE" sz="1000" b="1" dirty="0">
                <a:cs typeface="+mn-cs"/>
              </a:rPr>
              <a:t>Aktivieren</a:t>
            </a:r>
          </a:p>
          <a:p>
            <a:pPr eaLnBrk="0" hangingPunct="0">
              <a:defRPr/>
            </a:pPr>
            <a:r>
              <a:rPr lang="de-DE" sz="1000" dirty="0">
                <a:cs typeface="+mn-cs"/>
              </a:rPr>
              <a:t>Nach dem Öffnen der Vorlage, klicken Sie mit einem Doppelklick auf die Datei „RWTH-Addin-Seitenzahlen“, um das Add-In zu aktivieren. Nach dem Schließen von </a:t>
            </a:r>
            <a:r>
              <a:rPr lang="de-DE" sz="1000" dirty="0" err="1">
                <a:cs typeface="+mn-cs"/>
              </a:rPr>
              <a:t>Powerpoint</a:t>
            </a:r>
            <a:r>
              <a:rPr lang="de-DE" sz="1000" dirty="0">
                <a:cs typeface="+mn-cs"/>
              </a:rPr>
              <a:t> deaktiviert es sich automatisch wieder.</a:t>
            </a:r>
          </a:p>
          <a:p>
            <a:pPr eaLnBrk="0" hangingPunct="0">
              <a:defRPr/>
            </a:pPr>
            <a:endParaRPr lang="de-DE" sz="1000" dirty="0">
              <a:cs typeface="+mn-cs"/>
            </a:endParaRPr>
          </a:p>
          <a:p>
            <a:pPr eaLnBrk="0" hangingPunct="0">
              <a:defRPr/>
            </a:pPr>
            <a:r>
              <a:rPr lang="de-DE" sz="1000" b="1" dirty="0">
                <a:cs typeface="+mn-cs"/>
              </a:rPr>
              <a:t>Erstellen</a:t>
            </a:r>
          </a:p>
          <a:p>
            <a:pPr eaLnBrk="0" hangingPunct="0">
              <a:defRPr/>
            </a:pPr>
            <a:r>
              <a:rPr lang="de-DE" sz="1000" dirty="0">
                <a:cs typeface="+mn-cs"/>
              </a:rPr>
              <a:t>Gehen Sie in der Symbolleiste auf den Tab „RWTH </a:t>
            </a:r>
            <a:r>
              <a:rPr lang="de-DE" sz="1000" dirty="0" err="1">
                <a:cs typeface="+mn-cs"/>
              </a:rPr>
              <a:t>AddIn</a:t>
            </a:r>
            <a:r>
              <a:rPr lang="de-DE" sz="1000" dirty="0">
                <a:cs typeface="+mn-cs"/>
              </a:rPr>
              <a:t>“ und klicken Sie den Button. Nun stellen sich die Seitenzahlen automatisch ein. Falls Sie nachträglich noch Folien hinzufügen oder löschen, klicken Sie einfach erneut auf den Button, um die Seitenzahlen zu aktualisieren. </a:t>
            </a:r>
          </a:p>
          <a:p>
            <a:pPr eaLnBrk="0" hangingPunct="0">
              <a:defRPr/>
            </a:pPr>
            <a:endParaRPr lang="de-DE" sz="1000" dirty="0">
              <a:latin typeface="+mn-lt"/>
              <a:cs typeface="+mn-cs"/>
            </a:endParaRPr>
          </a:p>
        </p:txBody>
      </p:sp>
      <p:sp>
        <p:nvSpPr>
          <p:cNvPr id="13" name="Textfeld 12"/>
          <p:cNvSpPr txBox="1"/>
          <p:nvPr/>
        </p:nvSpPr>
        <p:spPr>
          <a:xfrm>
            <a:off x="9231313" y="506413"/>
            <a:ext cx="2066925" cy="5170487"/>
          </a:xfrm>
          <a:prstGeom prst="rect">
            <a:avLst/>
          </a:prstGeom>
          <a:noFill/>
        </p:spPr>
        <p:txBody>
          <a:bodyPr>
            <a:spAutoFit/>
          </a:bodyPr>
          <a:lstStyle/>
          <a:p>
            <a:pPr eaLnBrk="0" hangingPunct="0">
              <a:defRPr/>
            </a:pPr>
            <a:r>
              <a:rPr lang="de-DE" sz="1000" b="1" dirty="0">
                <a:cs typeface="+mn-cs"/>
              </a:rPr>
              <a:t>Add-In installieren </a:t>
            </a:r>
          </a:p>
          <a:p>
            <a:pPr eaLnBrk="0" hangingPunct="0">
              <a:defRPr/>
            </a:pPr>
            <a:r>
              <a:rPr lang="de-DE" sz="1000" dirty="0">
                <a:cs typeface="+mn-cs"/>
              </a:rPr>
              <a:t>Wenn Sie das Add-In dauerhaft installieren möchten, damit Sie es nicht immer anklicken müssen, gehen Sie wie folgt vor:</a:t>
            </a:r>
          </a:p>
          <a:p>
            <a:pPr eaLnBrk="0" hangingPunct="0">
              <a:defRPr/>
            </a:pPr>
            <a:r>
              <a:rPr lang="de-DE" sz="1000" dirty="0">
                <a:cs typeface="+mn-cs"/>
              </a:rPr>
              <a:t> </a:t>
            </a:r>
          </a:p>
          <a:p>
            <a:pPr marL="228600" indent="-228600" eaLnBrk="0" hangingPunct="0">
              <a:buFont typeface="+mj-lt"/>
              <a:buAutoNum type="arabicPeriod"/>
              <a:defRPr/>
            </a:pPr>
            <a:r>
              <a:rPr lang="de-DE" sz="1000" b="1" dirty="0">
                <a:cs typeface="+mn-cs"/>
              </a:rPr>
              <a:t>Schaltfläche Office</a:t>
            </a:r>
            <a:r>
              <a:rPr lang="de-DE" sz="1000" dirty="0">
                <a:cs typeface="+mn-cs"/>
              </a:rPr>
              <a:t> (für Office 2007-2010, runder Button oben links) bzw. auf </a:t>
            </a:r>
            <a:r>
              <a:rPr lang="de-DE" sz="1000" b="1" dirty="0">
                <a:cs typeface="+mn-cs"/>
              </a:rPr>
              <a:t>Datei</a:t>
            </a:r>
            <a:r>
              <a:rPr lang="de-DE" sz="1000" dirty="0">
                <a:cs typeface="+mn-cs"/>
              </a:rPr>
              <a:t> (Office 2013) </a:t>
            </a:r>
          </a:p>
          <a:p>
            <a:pPr marL="228600" indent="-228600" eaLnBrk="0" hangingPunct="0">
              <a:buFont typeface="+mj-lt"/>
              <a:buAutoNum type="arabicPeriod"/>
              <a:defRPr/>
            </a:pPr>
            <a:r>
              <a:rPr lang="de-DE" sz="1000" dirty="0">
                <a:cs typeface="+mn-cs"/>
              </a:rPr>
              <a:t>„</a:t>
            </a:r>
            <a:r>
              <a:rPr lang="de-DE" sz="1000" b="1" dirty="0">
                <a:cs typeface="+mn-cs"/>
              </a:rPr>
              <a:t>PowerPoint-Optionen</a:t>
            </a:r>
            <a:r>
              <a:rPr lang="de-DE" sz="1000" dirty="0">
                <a:cs typeface="+mn-cs"/>
              </a:rPr>
              <a:t>“ (für Office 2007-2010, unten rechts) bzw. </a:t>
            </a:r>
            <a:r>
              <a:rPr lang="de-DE" sz="1000" b="1" dirty="0">
                <a:cs typeface="+mn-cs"/>
              </a:rPr>
              <a:t>Optionen</a:t>
            </a:r>
            <a:r>
              <a:rPr lang="de-DE" sz="1000" dirty="0">
                <a:cs typeface="+mn-cs"/>
              </a:rPr>
              <a:t> (Office 2013) </a:t>
            </a:r>
          </a:p>
          <a:p>
            <a:pPr marL="228600" indent="-228600" eaLnBrk="0" hangingPunct="0">
              <a:buFont typeface="+mj-lt"/>
              <a:buAutoNum type="arabicPeriod"/>
              <a:defRPr/>
            </a:pPr>
            <a:r>
              <a:rPr lang="de-DE" sz="1000" b="1" dirty="0">
                <a:cs typeface="+mn-cs"/>
              </a:rPr>
              <a:t>Add-Ins</a:t>
            </a:r>
            <a:endParaRPr lang="de-DE" sz="1000" dirty="0">
              <a:cs typeface="+mn-cs"/>
            </a:endParaRPr>
          </a:p>
          <a:p>
            <a:pPr marL="228600" indent="-228600" eaLnBrk="0" hangingPunct="0">
              <a:buFont typeface="+mj-lt"/>
              <a:buAutoNum type="arabicPeriod"/>
              <a:defRPr/>
            </a:pPr>
            <a:r>
              <a:rPr lang="de-DE" sz="1000" dirty="0">
                <a:cs typeface="+mn-cs"/>
              </a:rPr>
              <a:t>wählen Sie ganz unten bei </a:t>
            </a:r>
            <a:r>
              <a:rPr lang="de-DE" sz="1000" b="1" dirty="0">
                <a:cs typeface="+mn-cs"/>
              </a:rPr>
              <a:t>Verwalten:</a:t>
            </a:r>
            <a:r>
              <a:rPr lang="de-DE" sz="1000" dirty="0">
                <a:cs typeface="+mn-cs"/>
              </a:rPr>
              <a:t> den Punkt </a:t>
            </a:r>
            <a:r>
              <a:rPr lang="de-DE" sz="1000" b="1" dirty="0">
                <a:cs typeface="+mn-cs"/>
              </a:rPr>
              <a:t>PowerPoint-Add Ins</a:t>
            </a:r>
            <a:r>
              <a:rPr lang="de-DE" sz="1000" dirty="0">
                <a:cs typeface="+mn-cs"/>
              </a:rPr>
              <a:t> und klicken Sie </a:t>
            </a:r>
            <a:r>
              <a:rPr lang="de-DE" sz="1000" b="1" dirty="0">
                <a:cs typeface="+mn-cs"/>
              </a:rPr>
              <a:t>Gehe zu…</a:t>
            </a:r>
            <a:r>
              <a:rPr lang="de-DE" sz="1000" dirty="0">
                <a:cs typeface="+mn-cs"/>
              </a:rPr>
              <a:t>.</a:t>
            </a:r>
          </a:p>
          <a:p>
            <a:pPr marL="228600" indent="-228600" eaLnBrk="0" hangingPunct="0">
              <a:buFont typeface="+mj-lt"/>
              <a:buAutoNum type="arabicPeriod"/>
              <a:defRPr/>
            </a:pPr>
            <a:r>
              <a:rPr lang="de-DE" sz="1000" dirty="0">
                <a:cs typeface="+mn-cs"/>
              </a:rPr>
              <a:t>Sollte das RWTH Add In angezeigt werden, entfernen Sie es! Anders ist eine dauerhafte Installierung nicht möglich.</a:t>
            </a:r>
          </a:p>
          <a:p>
            <a:pPr marL="228600" indent="-228600" eaLnBrk="0" hangingPunct="0">
              <a:buFont typeface="+mj-lt"/>
              <a:buAutoNum type="arabicPeriod"/>
              <a:defRPr/>
            </a:pPr>
            <a:r>
              <a:rPr lang="de-DE" sz="1000" dirty="0">
                <a:cs typeface="+mn-cs"/>
              </a:rPr>
              <a:t>Klicken Sie auf </a:t>
            </a:r>
            <a:r>
              <a:rPr lang="de-DE" sz="1000" b="1" dirty="0">
                <a:cs typeface="+mn-cs"/>
              </a:rPr>
              <a:t>Neu Hinzufügen…</a:t>
            </a:r>
            <a:r>
              <a:rPr lang="de-DE" sz="1000" dirty="0">
                <a:cs typeface="+mn-cs"/>
              </a:rPr>
              <a:t>, suchen Sie das Add-In auf ihrem PC raus und klicken Sie auf </a:t>
            </a:r>
            <a:r>
              <a:rPr lang="de-DE" sz="1000" b="1" dirty="0">
                <a:cs typeface="+mn-cs"/>
              </a:rPr>
              <a:t>OK</a:t>
            </a:r>
          </a:p>
          <a:p>
            <a:pPr marL="228600" indent="-228600" eaLnBrk="0" hangingPunct="0">
              <a:buFont typeface="+mj-lt"/>
              <a:buAutoNum type="arabicPeriod"/>
              <a:defRPr/>
            </a:pPr>
            <a:r>
              <a:rPr lang="de-DE" sz="1000" dirty="0">
                <a:cs typeface="+mn-cs"/>
              </a:rPr>
              <a:t>Mit </a:t>
            </a:r>
            <a:r>
              <a:rPr lang="de-DE" sz="1000" b="1" dirty="0">
                <a:cs typeface="+mn-cs"/>
              </a:rPr>
              <a:t>Schließen </a:t>
            </a:r>
            <a:r>
              <a:rPr lang="de-DE" sz="1000" dirty="0">
                <a:cs typeface="+mn-cs"/>
              </a:rPr>
              <a:t>wird das Add-In dauerhaft gespeichert. Sie können es danach jederzeit wieder entfernen</a:t>
            </a:r>
          </a:p>
        </p:txBody>
      </p:sp>
      <p:sp>
        <p:nvSpPr>
          <p:cNvPr id="10" name="Footer Placeholder 4"/>
          <p:cNvSpPr>
            <a:spLocks noGrp="1"/>
          </p:cNvSpPr>
          <p:nvPr>
            <p:ph type="ftr" sz="quarter" idx="3"/>
          </p:nvPr>
        </p:nvSpPr>
        <p:spPr>
          <a:xfrm>
            <a:off x="287338" y="6227763"/>
            <a:ext cx="731837" cy="396875"/>
          </a:xfrm>
          <a:prstGeom prst="rect">
            <a:avLst/>
          </a:prstGeom>
        </p:spPr>
        <p:txBody>
          <a:bodyPr vert="horz" lIns="0" tIns="0" rIns="0" bIns="0" rtlCol="0" anchor="t" anchorCtr="0"/>
          <a:lstStyle>
            <a:lvl1pPr algn="l" eaLnBrk="1" fontAlgn="auto" hangingPunct="1">
              <a:spcBef>
                <a:spcPts val="0"/>
              </a:spcBef>
              <a:spcAft>
                <a:spcPts val="0"/>
              </a:spcAft>
              <a:defRPr sz="900">
                <a:solidFill>
                  <a:schemeClr val="tx2"/>
                </a:solidFill>
                <a:latin typeface="+mn-lt"/>
                <a:cs typeface="+mn-cs"/>
              </a:defRPr>
            </a:lvl1pPr>
          </a:lstStyle>
          <a:p>
            <a:pPr>
              <a:defRPr/>
            </a:pPr>
            <a:endParaRPr lang="de-DE" dirty="0"/>
          </a:p>
        </p:txBody>
      </p:sp>
    </p:spTree>
  </p:cSld>
  <p:clrMap bg1="lt1" tx1="dk1" bg2="lt2" tx2="dk2" accent1="accent1" accent2="accent2" accent3="accent3" accent4="accent4" accent5="accent5" accent6="accent6" hlink="hlink" folHlink="folHlink"/>
  <p:sldLayoutIdLst>
    <p:sldLayoutId id="2147483782" r:id="rId1"/>
    <p:sldLayoutId id="2147483783" r:id="rId2"/>
    <p:sldLayoutId id="2147483784" r:id="rId3"/>
    <p:sldLayoutId id="2147483785" r:id="rId4"/>
    <p:sldLayoutId id="2147483786" r:id="rId5"/>
    <p:sldLayoutId id="2147483787" r:id="rId6"/>
    <p:sldLayoutId id="2147483788" r:id="rId7"/>
    <p:sldLayoutId id="2147483789" r:id="rId8"/>
    <p:sldLayoutId id="2147483790" r:id="rId9"/>
    <p:sldLayoutId id="2147483781" r:id="rId10"/>
    <p:sldLayoutId id="2147483791" r:id="rId11"/>
    <p:sldLayoutId id="2147483792" r:id="rId12"/>
    <p:sldLayoutId id="2147483793" r:id="rId13"/>
  </p:sldLayoutIdLst>
  <p:hf sldNum="0" hdr="0" dt="0"/>
  <p:txStyles>
    <p:titleStyle>
      <a:lvl1pPr algn="l" rtl="0" eaLnBrk="1" fontAlgn="base" hangingPunct="1">
        <a:lnSpc>
          <a:spcPct val="90000"/>
        </a:lnSpc>
        <a:spcBef>
          <a:spcPct val="0"/>
        </a:spcBef>
        <a:spcAft>
          <a:spcPct val="0"/>
        </a:spcAft>
        <a:defRPr sz="4400" kern="1200">
          <a:solidFill>
            <a:schemeClr val="tx1"/>
          </a:solidFill>
          <a:latin typeface="Arial" panose="020B0604020202020204" pitchFamily="34" charset="0"/>
          <a:ea typeface="+mj-ea"/>
          <a:cs typeface="Arial" panose="020B0604020202020204" pitchFamily="34" charset="0"/>
        </a:defRPr>
      </a:lvl1pPr>
      <a:lvl2pPr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2pPr>
      <a:lvl3pPr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3pPr>
      <a:lvl4pPr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4pPr>
      <a:lvl5pPr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5pPr>
      <a:lvl6pPr marL="457200"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6pPr>
      <a:lvl7pPr marL="914400"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7pPr>
      <a:lvl8pPr marL="1371600"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8pPr>
      <a:lvl9pPr marL="1828800"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9pPr>
    </p:titleStyle>
    <p:bodyStyle>
      <a:lvl1pPr marL="215900" indent="-215900" algn="l" defTabSz="215900" rtl="0" eaLnBrk="1" fontAlgn="base" hangingPunct="1">
        <a:spcBef>
          <a:spcPct val="0"/>
        </a:spcBef>
        <a:spcAft>
          <a:spcPct val="0"/>
        </a:spcAft>
        <a:buClr>
          <a:schemeClr val="tx2"/>
        </a:buClr>
        <a:buFont typeface="Arial" pitchFamily="34" charset="0"/>
        <a:buChar char="•"/>
        <a:tabLst>
          <a:tab pos="215900" algn="l"/>
        </a:tabLst>
        <a:defRPr kern="1200">
          <a:solidFill>
            <a:schemeClr val="tx1"/>
          </a:solidFill>
          <a:latin typeface="Arial" panose="020B0604020202020204" pitchFamily="34" charset="0"/>
          <a:ea typeface="+mn-ea"/>
          <a:cs typeface="Arial" panose="020B0604020202020204" pitchFamily="34" charset="0"/>
        </a:defRPr>
      </a:lvl1pPr>
      <a:lvl2pPr marL="431800" indent="-215900" algn="l" rtl="0" eaLnBrk="1" fontAlgn="base" hangingPunct="1">
        <a:spcBef>
          <a:spcPct val="0"/>
        </a:spcBef>
        <a:spcAft>
          <a:spcPct val="0"/>
        </a:spcAft>
        <a:buClr>
          <a:schemeClr val="tx2"/>
        </a:buClr>
        <a:buFont typeface="Symbol" pitchFamily="18" charset="2"/>
        <a:buChar char="-"/>
        <a:tabLst>
          <a:tab pos="431800" algn="l"/>
        </a:tabLst>
        <a:defRPr sz="1600" kern="1200">
          <a:solidFill>
            <a:schemeClr val="tx1"/>
          </a:solidFill>
          <a:latin typeface="Arial" panose="020B0604020202020204" pitchFamily="34" charset="0"/>
          <a:ea typeface="+mn-ea"/>
          <a:cs typeface="Arial" panose="020B0604020202020204" pitchFamily="34" charset="0"/>
        </a:defRPr>
      </a:lvl2pPr>
      <a:lvl3pPr marL="647700" indent="-215900" algn="l" defTabSz="215900" rtl="0" eaLnBrk="1" fontAlgn="base" hangingPunct="1">
        <a:spcBef>
          <a:spcPct val="0"/>
        </a:spcBef>
        <a:spcAft>
          <a:spcPct val="0"/>
        </a:spcAft>
        <a:buClr>
          <a:schemeClr val="tx2"/>
        </a:buClr>
        <a:buSzPct val="80000"/>
        <a:buFont typeface="Wingdings" pitchFamily="2" charset="2"/>
        <a:buChar char="§"/>
        <a:tabLst>
          <a:tab pos="647700" algn="l"/>
        </a:tabLst>
        <a:defRPr sz="1600" kern="1200">
          <a:solidFill>
            <a:schemeClr val="tx1"/>
          </a:solidFill>
          <a:latin typeface="Arial" panose="020B0604020202020204" pitchFamily="34" charset="0"/>
          <a:ea typeface="+mn-ea"/>
          <a:cs typeface="Arial" panose="020B0604020202020204" pitchFamily="34" charset="0"/>
        </a:defRPr>
      </a:lvl3pPr>
      <a:lvl4pPr marL="863600" indent="-215900" algn="l" defTabSz="215900" rtl="0" eaLnBrk="1" fontAlgn="base" hangingPunct="1">
        <a:spcBef>
          <a:spcPct val="0"/>
        </a:spcBef>
        <a:spcAft>
          <a:spcPct val="0"/>
        </a:spcAft>
        <a:buClr>
          <a:schemeClr val="tx2"/>
        </a:buClr>
        <a:buSzPct val="100000"/>
        <a:buFont typeface="Arial" pitchFamily="34" charset="0"/>
        <a:buChar char="-"/>
        <a:tabLst>
          <a:tab pos="863600" algn="l"/>
        </a:tabLst>
        <a:defRPr sz="1600" kern="1200">
          <a:solidFill>
            <a:schemeClr val="tx1"/>
          </a:solidFill>
          <a:latin typeface="Arial" panose="020B0604020202020204" pitchFamily="34" charset="0"/>
          <a:ea typeface="+mn-ea"/>
          <a:cs typeface="Arial" panose="020B0604020202020204" pitchFamily="34" charset="0"/>
        </a:defRPr>
      </a:lvl4pPr>
      <a:lvl5pPr marL="863600" indent="-215900" algn="l" rtl="0" eaLnBrk="1" fontAlgn="base" hangingPunct="1">
        <a:lnSpc>
          <a:spcPct val="90000"/>
        </a:lnSpc>
        <a:spcBef>
          <a:spcPct val="0"/>
        </a:spcBef>
        <a:spcAft>
          <a:spcPct val="0"/>
        </a:spcAft>
        <a:buClr>
          <a:schemeClr val="tx2"/>
        </a:buClr>
        <a:buFont typeface="Arial" pitchFamily="34" charset="0"/>
        <a:buChar char="-"/>
        <a:tabLst>
          <a:tab pos="895350" algn="l"/>
        </a:tabLst>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svgsilh.com/image/28883.html" TargetMode="External"/><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hyperlink" Target="https://de.wikipedia.org/wiki/Convolutional_Neural_Network#/media/Datei:2D_Convolution_Animation.gif" TargetMode="External"/><Relationship Id="rId5" Type="http://schemas.openxmlformats.org/officeDocument/2006/relationships/hyperlink" Target="https://www.clipartkey.com/view/JbRiRx_machine-learning-development-firm-machine-learning-logo-png/" TargetMode="External"/><Relationship Id="rId4" Type="http://schemas.openxmlformats.org/officeDocument/2006/relationships/hyperlink" Target="https://www.ice.rwth-aachen.de/fileadmin/_processed_/3/9/csm_ARC_0021_digital_rgb_b836a19282.jpg"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Grafik 6" descr="Ein Bild, das Gras, draußen, Himmel, Gebäude enthält.&#10;&#10;Beschreibung automatisch generiert.">
            <a:extLst>
              <a:ext uri="{FF2B5EF4-FFF2-40B4-BE49-F238E27FC236}">
                <a16:creationId xmlns:a16="http://schemas.microsoft.com/office/drawing/2014/main" id="{F1F93CB2-161A-4F73-BC86-2A8272AF5FEE}"/>
              </a:ext>
            </a:extLst>
          </p:cNvPr>
          <p:cNvPicPr>
            <a:picLocks noChangeAspect="1"/>
          </p:cNvPicPr>
          <p:nvPr/>
        </p:nvPicPr>
        <p:blipFill>
          <a:blip r:embed="rId3"/>
          <a:stretch>
            <a:fillRect/>
          </a:stretch>
        </p:blipFill>
        <p:spPr>
          <a:xfrm>
            <a:off x="2004" y="-1043599"/>
            <a:ext cx="9139989" cy="6107750"/>
          </a:xfrm>
          <a:prstGeom prst="rect">
            <a:avLst/>
          </a:prstGeom>
        </p:spPr>
      </p:pic>
      <p:sp>
        <p:nvSpPr>
          <p:cNvPr id="7" name="Rechteck 6">
            <a:extLst>
              <a:ext uri="{FF2B5EF4-FFF2-40B4-BE49-F238E27FC236}">
                <a16:creationId xmlns:a16="http://schemas.microsoft.com/office/drawing/2014/main" id="{B41B6AC6-359F-4D74-A0AD-2F7F5775BF0C}"/>
              </a:ext>
            </a:extLst>
          </p:cNvPr>
          <p:cNvSpPr/>
          <p:nvPr/>
        </p:nvSpPr>
        <p:spPr>
          <a:xfrm>
            <a:off x="4010" y="3041985"/>
            <a:ext cx="9143999" cy="320841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2291" name="Titel 1"/>
          <p:cNvSpPr>
            <a:spLocks noGrp="1"/>
          </p:cNvSpPr>
          <p:nvPr>
            <p:ph type="ctrTitle"/>
          </p:nvPr>
        </p:nvSpPr>
        <p:spPr bwMode="auto">
          <a:xfrm>
            <a:off x="187737" y="3159363"/>
            <a:ext cx="8568000" cy="540000"/>
          </a:xfrm>
          <a:noFill/>
          <a:ln>
            <a:miter lim="800000"/>
            <a:headEnd/>
            <a:tailEnd/>
          </a:ln>
        </p:spPr>
        <p:txBody>
          <a:bodyPr vert="horz" wrap="square" numCol="1" anchor="ctr" compatLnSpc="1">
            <a:prstTxWarp prst="textNoShape">
              <a:avLst/>
            </a:prstTxWarp>
          </a:bodyPr>
          <a:lstStyle/>
          <a:p>
            <a:r>
              <a:rPr lang="de-DE" kern="0" dirty="0">
                <a:latin typeface="Arial"/>
                <a:cs typeface="Arial"/>
              </a:rPr>
              <a:t>Institutsprojekt 2021</a:t>
            </a:r>
            <a:endParaRPr lang="de-DE" kern="0" dirty="0"/>
          </a:p>
        </p:txBody>
      </p:sp>
      <p:sp>
        <p:nvSpPr>
          <p:cNvPr id="4" name="Textplatzhalter 3">
            <a:extLst>
              <a:ext uri="{FF2B5EF4-FFF2-40B4-BE49-F238E27FC236}">
                <a16:creationId xmlns:a16="http://schemas.microsoft.com/office/drawing/2014/main" id="{6B167CEB-C254-441E-A668-2CCF8C9A9779}"/>
              </a:ext>
            </a:extLst>
          </p:cNvPr>
          <p:cNvSpPr>
            <a:spLocks noGrp="1"/>
          </p:cNvSpPr>
          <p:nvPr>
            <p:ph type="subTitle" idx="1"/>
          </p:nvPr>
        </p:nvSpPr>
        <p:spPr>
          <a:xfrm>
            <a:off x="237869" y="3812983"/>
            <a:ext cx="8568000" cy="2016710"/>
          </a:xfrm>
        </p:spPr>
        <p:txBody>
          <a:bodyPr lIns="0" tIns="0" rIns="0" bIns="0" anchor="t"/>
          <a:lstStyle/>
          <a:p>
            <a:r>
              <a:rPr lang="de-DE" sz="2400" b="1" kern="0" dirty="0">
                <a:solidFill>
                  <a:schemeClr val="tx2"/>
                </a:solidFill>
                <a:latin typeface="Arial"/>
                <a:ea typeface="+mj-ea"/>
                <a:cs typeface="Arial"/>
              </a:rPr>
              <a:t>Maschinelles Lernen für Kommunikationstechnik</a:t>
            </a:r>
          </a:p>
          <a:p>
            <a:endParaRPr lang="de-DE" sz="2400" b="1" kern="0" dirty="0">
              <a:solidFill>
                <a:schemeClr val="tx2"/>
              </a:solidFill>
              <a:latin typeface="Arial"/>
              <a:ea typeface="+mj-ea"/>
              <a:cs typeface="Arial"/>
            </a:endParaRPr>
          </a:p>
          <a:p>
            <a:endParaRPr lang="de-DE" sz="1200" kern="0" dirty="0">
              <a:solidFill>
                <a:srgbClr val="E8F1FA"/>
              </a:solidFill>
              <a:latin typeface="Arial"/>
              <a:ea typeface="+mj-ea"/>
              <a:cs typeface="Arial"/>
            </a:endParaRPr>
          </a:p>
          <a:p>
            <a:endParaRPr lang="de-DE" sz="2400" b="1" kern="0" dirty="0">
              <a:solidFill>
                <a:schemeClr val="tx2"/>
              </a:solidFill>
              <a:latin typeface="Arial"/>
              <a:ea typeface="+mj-ea"/>
              <a:cs typeface="Arial"/>
            </a:endParaRPr>
          </a:p>
        </p:txBody>
      </p:sp>
      <p:sp>
        <p:nvSpPr>
          <p:cNvPr id="3" name="Fußzeilenplatzhalter 2"/>
          <p:cNvSpPr>
            <a:spLocks noGrp="1"/>
          </p:cNvSpPr>
          <p:nvPr>
            <p:ph type="ftr" sz="quarter" idx="3"/>
          </p:nvPr>
        </p:nvSpPr>
        <p:spPr/>
        <p:txBody>
          <a:bodyPr/>
          <a:lstStyle/>
          <a:p>
            <a:pPr>
              <a:defRPr/>
            </a:pPr>
            <a:r>
              <a:rPr lang="de-DE" dirty="0"/>
              <a:t>1 von 10</a:t>
            </a:r>
            <a:endParaRPr lang="de-DE" dirty="0">
              <a:cs typeface="Arial"/>
            </a:endParaRPr>
          </a:p>
          <a:p>
            <a:pPr>
              <a:defRPr/>
            </a:pPr>
            <a:endParaRPr lang="de-DE" dirty="0">
              <a:cs typeface="Arial"/>
            </a:endParaRPr>
          </a:p>
        </p:txBody>
      </p:sp>
      <p:sp>
        <p:nvSpPr>
          <p:cNvPr id="2" name="Textfeld 1">
            <a:extLst>
              <a:ext uri="{FF2B5EF4-FFF2-40B4-BE49-F238E27FC236}">
                <a16:creationId xmlns:a16="http://schemas.microsoft.com/office/drawing/2014/main" id="{D890ED15-D816-4E65-ADEC-A6BE69F580A4}"/>
              </a:ext>
            </a:extLst>
          </p:cNvPr>
          <p:cNvSpPr txBox="1"/>
          <p:nvPr/>
        </p:nvSpPr>
        <p:spPr>
          <a:xfrm>
            <a:off x="192507" y="5827294"/>
            <a:ext cx="812733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de-DE" sz="1400" dirty="0">
                <a:solidFill>
                  <a:srgbClr val="E8F1FA"/>
                </a:solidFill>
                <a:latin typeface="Arial"/>
                <a:cs typeface="Arial"/>
              </a:rPr>
              <a:t>Firas Ben Hamed</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8434" name="Titel 5"/>
          <p:cNvSpPr>
            <a:spLocks noGrp="1"/>
          </p:cNvSpPr>
          <p:nvPr>
            <p:ph type="title"/>
          </p:nvPr>
        </p:nvSpPr>
        <p:spPr bwMode="auto">
          <a:xfrm>
            <a:off x="287338" y="201613"/>
            <a:ext cx="8569325" cy="542925"/>
          </a:xfrm>
          <a:noFill/>
          <a:ln>
            <a:miter lim="800000"/>
            <a:headEnd/>
            <a:tailEnd/>
          </a:ln>
        </p:spPr>
        <p:txBody>
          <a:bodyPr vert="horz" wrap="square" numCol="1" compatLnSpc="1">
            <a:prstTxWarp prst="textNoShape">
              <a:avLst/>
            </a:prstTxWarp>
          </a:bodyPr>
          <a:lstStyle/>
          <a:p>
            <a:r>
              <a:rPr lang="de-DE" dirty="0">
                <a:latin typeface="Arial"/>
                <a:cs typeface="Arial"/>
              </a:rPr>
              <a:t>Quellenverzeichnis</a:t>
            </a:r>
            <a:endParaRPr lang="de-DE" altLang="de-DE" dirty="0"/>
          </a:p>
        </p:txBody>
      </p:sp>
      <p:sp>
        <p:nvSpPr>
          <p:cNvPr id="2" name="Fußzeilenplatzhalter 1"/>
          <p:cNvSpPr>
            <a:spLocks noGrp="1"/>
          </p:cNvSpPr>
          <p:nvPr>
            <p:ph type="ftr" sz="quarter" idx="3"/>
          </p:nvPr>
        </p:nvSpPr>
        <p:spPr>
          <a:xfrm>
            <a:off x="242514" y="6227763"/>
            <a:ext cx="731837" cy="396875"/>
          </a:xfrm>
        </p:spPr>
        <p:txBody>
          <a:bodyPr/>
          <a:lstStyle/>
          <a:p>
            <a:pPr>
              <a:defRPr/>
            </a:pPr>
            <a:r>
              <a:rPr lang="de-DE" dirty="0">
                <a:cs typeface="Arial"/>
              </a:rPr>
              <a:t>10 von 10</a:t>
            </a:r>
            <a:endParaRPr lang="de-DE" dirty="0"/>
          </a:p>
        </p:txBody>
      </p:sp>
      <p:sp>
        <p:nvSpPr>
          <p:cNvPr id="3" name="Textfeld 2">
            <a:extLst>
              <a:ext uri="{FF2B5EF4-FFF2-40B4-BE49-F238E27FC236}">
                <a16:creationId xmlns:a16="http://schemas.microsoft.com/office/drawing/2014/main" id="{9D34276C-F34F-4364-ACD6-CE7195A993E5}"/>
              </a:ext>
            </a:extLst>
          </p:cNvPr>
          <p:cNvSpPr txBox="1"/>
          <p:nvPr/>
        </p:nvSpPr>
        <p:spPr>
          <a:xfrm>
            <a:off x="282743" y="1171545"/>
            <a:ext cx="6613357" cy="452431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de-DE" dirty="0">
                <a:solidFill>
                  <a:schemeClr val="bg1">
                    <a:lumMod val="95000"/>
                  </a:schemeClr>
                </a:solidFill>
                <a:latin typeface="Arial"/>
                <a:cs typeface="Arial"/>
                <a:hlinkClick r:id="rId3">
                  <a:extLst>
                    <a:ext uri="{A12FA001-AC4F-418D-AE19-62706E023703}">
                      <ahyp:hlinkClr xmlns:ahyp="http://schemas.microsoft.com/office/drawing/2018/hyperlinkcolor" val="tx"/>
                    </a:ext>
                  </a:extLst>
                </a:hlinkClick>
              </a:rPr>
              <a:t>https://svgsilh.com/image/28883.html</a:t>
            </a:r>
            <a:endParaRPr lang="de-DE">
              <a:solidFill>
                <a:schemeClr val="bg1">
                  <a:lumMod val="95000"/>
                </a:schemeClr>
              </a:solidFill>
            </a:endParaRPr>
          </a:p>
          <a:p>
            <a:endParaRPr lang="de-DE" dirty="0">
              <a:solidFill>
                <a:schemeClr val="bg1">
                  <a:lumMod val="95000"/>
                </a:schemeClr>
              </a:solidFill>
              <a:latin typeface="Arial"/>
              <a:cs typeface="Arial"/>
            </a:endParaRPr>
          </a:p>
          <a:p>
            <a:r>
              <a:rPr lang="de-DE" dirty="0">
                <a:solidFill>
                  <a:schemeClr val="bg1">
                    <a:lumMod val="95000"/>
                  </a:schemeClr>
                </a:solidFill>
                <a:latin typeface="Arial"/>
                <a:cs typeface="Arial"/>
                <a:hlinkClick r:id="rId4">
                  <a:extLst>
                    <a:ext uri="{A12FA001-AC4F-418D-AE19-62706E023703}">
                      <ahyp:hlinkClr xmlns:ahyp="http://schemas.microsoft.com/office/drawing/2018/hyperlinkcolor" val="tx"/>
                    </a:ext>
                  </a:extLst>
                </a:hlinkClick>
              </a:rPr>
              <a:t>https://www.ice.rwth-aachen.de/fileadmin/_processed_/3/9/csm_ARC_0021_digital_rgb_b836a19282.jpg</a:t>
            </a:r>
            <a:endParaRPr lang="de-DE">
              <a:solidFill>
                <a:schemeClr val="bg1">
                  <a:lumMod val="95000"/>
                </a:schemeClr>
              </a:solidFill>
            </a:endParaRPr>
          </a:p>
          <a:p>
            <a:endParaRPr lang="de-DE" dirty="0">
              <a:solidFill>
                <a:schemeClr val="bg1">
                  <a:lumMod val="95000"/>
                </a:schemeClr>
              </a:solidFill>
              <a:latin typeface="Arial"/>
              <a:cs typeface="Arial"/>
            </a:endParaRPr>
          </a:p>
          <a:p>
            <a:r>
              <a:rPr lang="de-DE" dirty="0">
                <a:solidFill>
                  <a:schemeClr val="bg1">
                    <a:lumMod val="95000"/>
                  </a:schemeClr>
                </a:solidFill>
                <a:latin typeface="Arial"/>
                <a:cs typeface="Arial"/>
                <a:hlinkClick r:id="rId5">
                  <a:extLst>
                    <a:ext uri="{A12FA001-AC4F-418D-AE19-62706E023703}">
                      <ahyp:hlinkClr xmlns:ahyp="http://schemas.microsoft.com/office/drawing/2018/hyperlinkcolor" val="tx"/>
                    </a:ext>
                  </a:extLst>
                </a:hlinkClick>
              </a:rPr>
              <a:t>https://www.clipartkey.com/view/JbRiRx_machine-learning-development-firm-machine-learning-logo-png/</a:t>
            </a:r>
            <a:endParaRPr lang="de-DE">
              <a:solidFill>
                <a:schemeClr val="bg1">
                  <a:lumMod val="95000"/>
                </a:schemeClr>
              </a:solidFill>
            </a:endParaRPr>
          </a:p>
          <a:p>
            <a:endParaRPr lang="de-DE" dirty="0">
              <a:solidFill>
                <a:schemeClr val="bg1">
                  <a:lumMod val="95000"/>
                </a:schemeClr>
              </a:solidFill>
              <a:latin typeface="Arial"/>
              <a:cs typeface="Arial"/>
            </a:endParaRPr>
          </a:p>
          <a:p>
            <a:r>
              <a:rPr lang="de-DE" dirty="0">
                <a:solidFill>
                  <a:schemeClr val="bg1">
                    <a:lumMod val="95000"/>
                  </a:schemeClr>
                </a:solidFill>
                <a:latin typeface="Arial"/>
                <a:cs typeface="Arial"/>
                <a:hlinkClick r:id="rId6">
                  <a:extLst>
                    <a:ext uri="{A12FA001-AC4F-418D-AE19-62706E023703}">
                      <ahyp:hlinkClr xmlns:ahyp="http://schemas.microsoft.com/office/drawing/2018/hyperlinkcolor" val="tx"/>
                    </a:ext>
                  </a:extLst>
                </a:hlinkClick>
              </a:rPr>
              <a:t>https://de.wikipedia.org/wiki/Convolutional_Neural_Network#/media/Datei:2D_Convolution_Animation.gif</a:t>
            </a:r>
            <a:endParaRPr lang="de-DE">
              <a:solidFill>
                <a:schemeClr val="bg1">
                  <a:lumMod val="95000"/>
                </a:schemeClr>
              </a:solidFill>
            </a:endParaRPr>
          </a:p>
          <a:p>
            <a:endParaRPr lang="de-DE" dirty="0">
              <a:solidFill>
                <a:schemeClr val="bg1">
                  <a:lumMod val="95000"/>
                </a:schemeClr>
              </a:solidFill>
            </a:endParaRPr>
          </a:p>
          <a:p>
            <a:endParaRPr lang="de-DE" dirty="0">
              <a:solidFill>
                <a:schemeClr val="bg1">
                  <a:lumMod val="95000"/>
                </a:schemeClr>
              </a:solidFill>
              <a:latin typeface="Arial"/>
              <a:cs typeface="Arial"/>
            </a:endParaRPr>
          </a:p>
          <a:p>
            <a:endParaRPr lang="de-DE" dirty="0">
              <a:solidFill>
                <a:schemeClr val="bg1">
                  <a:lumMod val="95000"/>
                </a:schemeClr>
              </a:solidFill>
              <a:latin typeface="Arial"/>
              <a:cs typeface="Arial"/>
            </a:endParaRPr>
          </a:p>
          <a:p>
            <a:endParaRPr lang="de-DE" dirty="0">
              <a:solidFill>
                <a:schemeClr val="bg1">
                  <a:lumMod val="95000"/>
                </a:schemeClr>
              </a:solidFill>
              <a:latin typeface="Arial"/>
              <a:cs typeface="Arial"/>
            </a:endParaRPr>
          </a:p>
          <a:p>
            <a:endParaRPr lang="de-DE" dirty="0">
              <a:solidFill>
                <a:schemeClr val="bg1">
                  <a:lumMod val="95000"/>
                </a:schemeClr>
              </a:solidFill>
              <a:latin typeface="Arial"/>
              <a:cs typeface="Arial"/>
            </a:endParaRPr>
          </a:p>
        </p:txBody>
      </p:sp>
    </p:spTree>
    <p:extLst>
      <p:ext uri="{BB962C8B-B14F-4D97-AF65-F5344CB8AC3E}">
        <p14:creationId xmlns:p14="http://schemas.microsoft.com/office/powerpoint/2010/main" val="41475524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Titel 1"/>
          <p:cNvSpPr txBox="1">
            <a:spLocks/>
          </p:cNvSpPr>
          <p:nvPr/>
        </p:nvSpPr>
        <p:spPr bwMode="auto">
          <a:xfrm>
            <a:off x="287337" y="1612232"/>
            <a:ext cx="4615364" cy="2586789"/>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gn="l" rtl="0" eaLnBrk="1" fontAlgn="base" hangingPunct="1">
              <a:spcBef>
                <a:spcPct val="0"/>
              </a:spcBef>
              <a:spcAft>
                <a:spcPct val="0"/>
              </a:spcAft>
              <a:defRPr sz="3200" b="1">
                <a:solidFill>
                  <a:srgbClr val="00549F"/>
                </a:solidFill>
                <a:latin typeface="+mj-lt"/>
                <a:ea typeface="+mj-ea"/>
                <a:cs typeface="+mj-cs"/>
              </a:defRPr>
            </a:lvl1pPr>
            <a:lvl2pPr algn="l" rtl="0" eaLnBrk="1" fontAlgn="base" hangingPunct="1">
              <a:spcBef>
                <a:spcPct val="0"/>
              </a:spcBef>
              <a:spcAft>
                <a:spcPct val="0"/>
              </a:spcAft>
              <a:defRPr sz="2800" b="1">
                <a:solidFill>
                  <a:srgbClr val="00549F"/>
                </a:solidFill>
                <a:latin typeface="Arial" charset="0"/>
                <a:ea typeface="ヒラギノ角ゴ Pro W3" pitchFamily="1" charset="-128"/>
              </a:defRPr>
            </a:lvl2pPr>
            <a:lvl3pPr algn="l" rtl="0" eaLnBrk="1" fontAlgn="base" hangingPunct="1">
              <a:spcBef>
                <a:spcPct val="0"/>
              </a:spcBef>
              <a:spcAft>
                <a:spcPct val="0"/>
              </a:spcAft>
              <a:defRPr sz="2800" b="1">
                <a:solidFill>
                  <a:srgbClr val="00549F"/>
                </a:solidFill>
                <a:latin typeface="Arial" charset="0"/>
                <a:ea typeface="ヒラギノ角ゴ Pro W3" pitchFamily="1" charset="-128"/>
              </a:defRPr>
            </a:lvl3pPr>
            <a:lvl4pPr algn="l" rtl="0" eaLnBrk="1" fontAlgn="base" hangingPunct="1">
              <a:spcBef>
                <a:spcPct val="0"/>
              </a:spcBef>
              <a:spcAft>
                <a:spcPct val="0"/>
              </a:spcAft>
              <a:defRPr sz="2800" b="1">
                <a:solidFill>
                  <a:srgbClr val="00549F"/>
                </a:solidFill>
                <a:latin typeface="Arial" charset="0"/>
                <a:ea typeface="ヒラギノ角ゴ Pro W3" pitchFamily="1" charset="-128"/>
              </a:defRPr>
            </a:lvl4pPr>
            <a:lvl5pPr algn="l" rtl="0" eaLnBrk="1" fontAlgn="base" hangingPunct="1">
              <a:spcBef>
                <a:spcPct val="0"/>
              </a:spcBef>
              <a:spcAft>
                <a:spcPct val="0"/>
              </a:spcAft>
              <a:defRPr sz="2800" b="1">
                <a:solidFill>
                  <a:srgbClr val="00549F"/>
                </a:solidFill>
                <a:latin typeface="Arial" charset="0"/>
                <a:ea typeface="ヒラギノ角ゴ Pro W3" pitchFamily="1" charset="-128"/>
              </a:defRPr>
            </a:lvl5pPr>
            <a:lvl6pPr marL="457200" algn="l" rtl="0" eaLnBrk="1" fontAlgn="base" hangingPunct="1">
              <a:spcBef>
                <a:spcPct val="0"/>
              </a:spcBef>
              <a:spcAft>
                <a:spcPct val="0"/>
              </a:spcAft>
              <a:defRPr sz="2800" b="1">
                <a:solidFill>
                  <a:srgbClr val="00549F"/>
                </a:solidFill>
                <a:latin typeface="Arial" charset="0"/>
                <a:ea typeface="ヒラギノ角ゴ Pro W3" pitchFamily="1" charset="-128"/>
              </a:defRPr>
            </a:lvl6pPr>
            <a:lvl7pPr marL="914400" algn="l" rtl="0" eaLnBrk="1" fontAlgn="base" hangingPunct="1">
              <a:spcBef>
                <a:spcPct val="0"/>
              </a:spcBef>
              <a:spcAft>
                <a:spcPct val="0"/>
              </a:spcAft>
              <a:defRPr sz="2800" b="1">
                <a:solidFill>
                  <a:srgbClr val="00549F"/>
                </a:solidFill>
                <a:latin typeface="Arial" charset="0"/>
                <a:ea typeface="ヒラギノ角ゴ Pro W3" pitchFamily="1" charset="-128"/>
              </a:defRPr>
            </a:lvl7pPr>
            <a:lvl8pPr marL="1371600" algn="l" rtl="0" eaLnBrk="1" fontAlgn="base" hangingPunct="1">
              <a:spcBef>
                <a:spcPct val="0"/>
              </a:spcBef>
              <a:spcAft>
                <a:spcPct val="0"/>
              </a:spcAft>
              <a:defRPr sz="2800" b="1">
                <a:solidFill>
                  <a:srgbClr val="00549F"/>
                </a:solidFill>
                <a:latin typeface="Arial" charset="0"/>
                <a:ea typeface="ヒラギノ角ゴ Pro W3" pitchFamily="1" charset="-128"/>
              </a:defRPr>
            </a:lvl8pPr>
            <a:lvl9pPr marL="1828800" algn="l" rtl="0" eaLnBrk="1" fontAlgn="base" hangingPunct="1">
              <a:spcBef>
                <a:spcPct val="0"/>
              </a:spcBef>
              <a:spcAft>
                <a:spcPct val="0"/>
              </a:spcAft>
              <a:defRPr sz="2800" b="1">
                <a:solidFill>
                  <a:srgbClr val="00549F"/>
                </a:solidFill>
                <a:latin typeface="Arial" charset="0"/>
                <a:ea typeface="ヒラギノ角ゴ Pro W3" pitchFamily="1" charset="-128"/>
              </a:defRPr>
            </a:lvl9pPr>
          </a:lstStyle>
          <a:p>
            <a:pPr lvl="0">
              <a:defRPr/>
            </a:pPr>
            <a:endParaRPr lang="de-DE" kern="0" dirty="0">
              <a:cs typeface="Arial"/>
            </a:endParaRPr>
          </a:p>
        </p:txBody>
      </p:sp>
      <p:sp>
        <p:nvSpPr>
          <p:cNvPr id="2" name="Titel 1">
            <a:extLst>
              <a:ext uri="{FF2B5EF4-FFF2-40B4-BE49-F238E27FC236}">
                <a16:creationId xmlns:a16="http://schemas.microsoft.com/office/drawing/2014/main" id="{EF1CA4E9-BB3D-4627-A23B-DC70E7FC1CD4}"/>
              </a:ext>
            </a:extLst>
          </p:cNvPr>
          <p:cNvSpPr>
            <a:spLocks noGrp="1"/>
          </p:cNvSpPr>
          <p:nvPr>
            <p:ph type="title"/>
          </p:nvPr>
        </p:nvSpPr>
        <p:spPr/>
        <p:txBody>
          <a:bodyPr/>
          <a:lstStyle/>
          <a:p>
            <a:r>
              <a:rPr lang="de-DE" sz="2400" dirty="0">
                <a:latin typeface="Arial"/>
                <a:cs typeface="Arial"/>
              </a:rPr>
              <a:t>Überblick</a:t>
            </a:r>
            <a:endParaRPr lang="de-DE" sz="2400" dirty="0"/>
          </a:p>
        </p:txBody>
      </p:sp>
      <p:sp>
        <p:nvSpPr>
          <p:cNvPr id="6" name="Textplatzhalter 5">
            <a:extLst>
              <a:ext uri="{FF2B5EF4-FFF2-40B4-BE49-F238E27FC236}">
                <a16:creationId xmlns:a16="http://schemas.microsoft.com/office/drawing/2014/main" id="{60F98A0D-0B3F-4574-AA1E-6B16E2F38466}"/>
              </a:ext>
            </a:extLst>
          </p:cNvPr>
          <p:cNvSpPr>
            <a:spLocks noGrp="1"/>
          </p:cNvSpPr>
          <p:nvPr>
            <p:ph type="body" sz="quarter" idx="12"/>
          </p:nvPr>
        </p:nvSpPr>
        <p:spPr/>
        <p:txBody>
          <a:bodyPr lIns="0" tIns="0" rIns="0" bIns="0" anchor="t"/>
          <a:lstStyle/>
          <a:p>
            <a:pPr marL="342900" indent="-342900">
              <a:buFont typeface="Wingdings"/>
              <a:buChar char="§"/>
            </a:pPr>
            <a:r>
              <a:rPr lang="de-DE" sz="2000" b="1" dirty="0">
                <a:solidFill>
                  <a:srgbClr val="E0E0E1"/>
                </a:solidFill>
                <a:latin typeface="Arial"/>
                <a:cs typeface="Arial"/>
              </a:rPr>
              <a:t>Motivation</a:t>
            </a:r>
          </a:p>
          <a:p>
            <a:pPr marL="342900" indent="-342900">
              <a:buFont typeface="Wingdings"/>
              <a:buChar char="§"/>
            </a:pPr>
            <a:endParaRPr lang="de-DE" sz="2000" b="1">
              <a:solidFill>
                <a:srgbClr val="E0E0E1"/>
              </a:solidFill>
              <a:latin typeface="Arial"/>
              <a:cs typeface="Arial"/>
            </a:endParaRPr>
          </a:p>
          <a:p>
            <a:pPr marL="342900" indent="-342900">
              <a:buFont typeface="Wingdings"/>
              <a:buChar char="§"/>
            </a:pPr>
            <a:r>
              <a:rPr lang="de-DE" sz="2000" b="1" dirty="0">
                <a:solidFill>
                  <a:srgbClr val="E0E0E1"/>
                </a:solidFill>
                <a:latin typeface="Arial"/>
                <a:cs typeface="Arial"/>
              </a:rPr>
              <a:t>Zielsetzung</a:t>
            </a:r>
          </a:p>
          <a:p>
            <a:pPr marL="342900" indent="-342900">
              <a:buFont typeface="Wingdings"/>
              <a:buChar char="§"/>
            </a:pPr>
            <a:endParaRPr lang="de-DE" sz="2000" b="1" dirty="0">
              <a:solidFill>
                <a:srgbClr val="E0E0E1"/>
              </a:solidFill>
            </a:endParaRPr>
          </a:p>
          <a:p>
            <a:pPr marL="342900" indent="-342900">
              <a:buFont typeface="Wingdings"/>
              <a:buChar char="§"/>
            </a:pPr>
            <a:r>
              <a:rPr lang="de-DE" sz="2000" b="1" dirty="0">
                <a:solidFill>
                  <a:srgbClr val="E0E0E1"/>
                </a:solidFill>
                <a:latin typeface="Arial"/>
                <a:cs typeface="Arial"/>
              </a:rPr>
              <a:t>Grundaufbau/Übertragungsstrecke</a:t>
            </a:r>
            <a:endParaRPr lang="de-DE" sz="2000" b="1" dirty="0">
              <a:solidFill>
                <a:srgbClr val="E0E0E1"/>
              </a:solidFill>
            </a:endParaRPr>
          </a:p>
          <a:p>
            <a:pPr marL="342900" indent="-342900">
              <a:buFont typeface="Wingdings"/>
              <a:buChar char="§"/>
            </a:pPr>
            <a:endParaRPr lang="de-DE" sz="2000" b="1" dirty="0">
              <a:solidFill>
                <a:srgbClr val="E0E0E1"/>
              </a:solidFill>
            </a:endParaRPr>
          </a:p>
          <a:p>
            <a:pPr marL="342900" indent="-342900">
              <a:buFont typeface="Wingdings"/>
              <a:buChar char="§"/>
            </a:pPr>
            <a:r>
              <a:rPr lang="de-DE" sz="2000" b="1" dirty="0">
                <a:solidFill>
                  <a:srgbClr val="E0E0E1"/>
                </a:solidFill>
                <a:latin typeface="Arial"/>
                <a:cs typeface="Arial"/>
              </a:rPr>
              <a:t>Autoencoder-Aufbau</a:t>
            </a:r>
          </a:p>
          <a:p>
            <a:pPr marL="342900" indent="-342900">
              <a:buFont typeface="Wingdings"/>
              <a:buChar char="§"/>
            </a:pPr>
            <a:endParaRPr lang="de-DE" sz="2000" b="1" dirty="0">
              <a:solidFill>
                <a:srgbClr val="E0E0E1"/>
              </a:solidFill>
            </a:endParaRPr>
          </a:p>
          <a:p>
            <a:pPr marL="342900" indent="-342900">
              <a:buFont typeface="Wingdings"/>
              <a:buChar char="§"/>
            </a:pPr>
            <a:r>
              <a:rPr lang="de-DE" sz="2000" b="1" dirty="0">
                <a:solidFill>
                  <a:srgbClr val="E0E0E1"/>
                </a:solidFill>
                <a:latin typeface="Arial"/>
                <a:cs typeface="Arial"/>
              </a:rPr>
              <a:t>Probleme und Lösungen</a:t>
            </a:r>
            <a:endParaRPr lang="de-DE" sz="2000" b="1" dirty="0">
              <a:solidFill>
                <a:srgbClr val="E0E0E1"/>
              </a:solidFill>
            </a:endParaRPr>
          </a:p>
          <a:p>
            <a:pPr marL="342900" indent="-342900">
              <a:buFont typeface="Wingdings"/>
              <a:buChar char="§"/>
            </a:pPr>
            <a:endParaRPr lang="de-DE" sz="2000" b="1" dirty="0">
              <a:solidFill>
                <a:srgbClr val="E0E0E1"/>
              </a:solidFill>
            </a:endParaRPr>
          </a:p>
          <a:p>
            <a:pPr marL="342900" indent="-342900">
              <a:buFont typeface="Wingdings"/>
              <a:buChar char="§"/>
            </a:pPr>
            <a:r>
              <a:rPr lang="de-DE" sz="2000" b="1" dirty="0">
                <a:solidFill>
                  <a:srgbClr val="E0E0E1"/>
                </a:solidFill>
                <a:latin typeface="Arial"/>
                <a:cs typeface="Arial"/>
              </a:rPr>
              <a:t>Fazit</a:t>
            </a:r>
          </a:p>
          <a:p>
            <a:pPr marL="342900" indent="-342900">
              <a:buFont typeface="Wingdings"/>
              <a:buChar char="§"/>
            </a:pPr>
            <a:endParaRPr lang="de-DE" sz="2000" dirty="0">
              <a:solidFill>
                <a:srgbClr val="E0E0E1"/>
              </a:solidFill>
            </a:endParaRPr>
          </a:p>
          <a:p>
            <a:endParaRPr lang="de-DE" sz="2000" dirty="0"/>
          </a:p>
        </p:txBody>
      </p:sp>
      <p:sp>
        <p:nvSpPr>
          <p:cNvPr id="3" name="Fußzeilenplatzhalter 2"/>
          <p:cNvSpPr>
            <a:spLocks noGrp="1"/>
          </p:cNvSpPr>
          <p:nvPr>
            <p:ph type="ftr" sz="quarter" idx="3"/>
          </p:nvPr>
        </p:nvSpPr>
        <p:spPr/>
        <p:txBody>
          <a:bodyPr/>
          <a:lstStyle/>
          <a:p>
            <a:pPr>
              <a:defRPr/>
            </a:pPr>
            <a:r>
              <a:rPr lang="de-DE" dirty="0"/>
              <a:t>2 von 10</a:t>
            </a:r>
          </a:p>
        </p:txBody>
      </p:sp>
      <p:pic>
        <p:nvPicPr>
          <p:cNvPr id="4" name="Grafik 6" descr="Ein Bild, das Elektronik enthält.&#10;&#10;Beschreibung automatisch generiert.">
            <a:extLst>
              <a:ext uri="{FF2B5EF4-FFF2-40B4-BE49-F238E27FC236}">
                <a16:creationId xmlns:a16="http://schemas.microsoft.com/office/drawing/2014/main" id="{B419C2DA-7C19-44EB-946F-BB24645E8A7A}"/>
              </a:ext>
            </a:extLst>
          </p:cNvPr>
          <p:cNvPicPr>
            <a:picLocks noChangeAspect="1"/>
          </p:cNvPicPr>
          <p:nvPr/>
        </p:nvPicPr>
        <p:blipFill>
          <a:blip r:embed="rId2"/>
          <a:stretch>
            <a:fillRect/>
          </a:stretch>
        </p:blipFill>
        <p:spPr>
          <a:xfrm>
            <a:off x="6238374" y="1425089"/>
            <a:ext cx="2743200" cy="3446347"/>
          </a:xfrm>
          <a:prstGeom prst="rect">
            <a:avLst/>
          </a:prstGeom>
        </p:spPr>
      </p:pic>
    </p:spTree>
    <p:extLst>
      <p:ext uri="{BB962C8B-B14F-4D97-AF65-F5344CB8AC3E}">
        <p14:creationId xmlns:p14="http://schemas.microsoft.com/office/powerpoint/2010/main" val="33325568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3023C40-E42E-4D16-AA7D-C475DF406D39}"/>
              </a:ext>
            </a:extLst>
          </p:cNvPr>
          <p:cNvSpPr>
            <a:spLocks noGrp="1"/>
          </p:cNvSpPr>
          <p:nvPr>
            <p:ph type="title"/>
          </p:nvPr>
        </p:nvSpPr>
        <p:spPr/>
        <p:txBody>
          <a:bodyPr/>
          <a:lstStyle/>
          <a:p>
            <a:r>
              <a:rPr lang="de-DE" dirty="0">
                <a:latin typeface="Arial"/>
                <a:cs typeface="Arial"/>
              </a:rPr>
              <a:t>Motivation</a:t>
            </a:r>
            <a:endParaRPr lang="de-DE" dirty="0"/>
          </a:p>
        </p:txBody>
      </p:sp>
      <p:sp>
        <p:nvSpPr>
          <p:cNvPr id="4" name="Textplatzhalter 3">
            <a:extLst>
              <a:ext uri="{FF2B5EF4-FFF2-40B4-BE49-F238E27FC236}">
                <a16:creationId xmlns:a16="http://schemas.microsoft.com/office/drawing/2014/main" id="{22ADAA09-EF7C-4837-BDA1-680D58612A50}"/>
              </a:ext>
            </a:extLst>
          </p:cNvPr>
          <p:cNvSpPr>
            <a:spLocks noGrp="1"/>
          </p:cNvSpPr>
          <p:nvPr>
            <p:ph type="body" sz="quarter" idx="12"/>
          </p:nvPr>
        </p:nvSpPr>
        <p:spPr/>
        <p:txBody>
          <a:bodyPr/>
          <a:lstStyle/>
          <a:p>
            <a:endParaRPr lang="de-DE"/>
          </a:p>
        </p:txBody>
      </p:sp>
      <p:sp>
        <p:nvSpPr>
          <p:cNvPr id="5" name="Fußzeilenplatzhalter 4">
            <a:extLst>
              <a:ext uri="{FF2B5EF4-FFF2-40B4-BE49-F238E27FC236}">
                <a16:creationId xmlns:a16="http://schemas.microsoft.com/office/drawing/2014/main" id="{7719DC6E-E551-46CC-9714-B43928EF8868}"/>
              </a:ext>
            </a:extLst>
          </p:cNvPr>
          <p:cNvSpPr>
            <a:spLocks noGrp="1"/>
          </p:cNvSpPr>
          <p:nvPr>
            <p:ph type="ftr" sz="quarter" idx="3"/>
          </p:nvPr>
        </p:nvSpPr>
        <p:spPr/>
        <p:txBody>
          <a:bodyPr/>
          <a:lstStyle/>
          <a:p>
            <a:pPr>
              <a:defRPr/>
            </a:pPr>
            <a:r>
              <a:rPr lang="de-DE" dirty="0">
                <a:cs typeface="Arial"/>
              </a:rPr>
              <a:t>3 von 10</a:t>
            </a:r>
            <a:endParaRPr lang="de-DE" dirty="0"/>
          </a:p>
        </p:txBody>
      </p:sp>
      <p:pic>
        <p:nvPicPr>
          <p:cNvPr id="8" name="Grafik 8" descr="Ein Bild, das Text, Erste Hilfe-Kasten enthält.&#10;&#10;Beschreibung automatisch generiert.">
            <a:extLst>
              <a:ext uri="{FF2B5EF4-FFF2-40B4-BE49-F238E27FC236}">
                <a16:creationId xmlns:a16="http://schemas.microsoft.com/office/drawing/2014/main" id="{A77EBB12-561A-4CEE-996E-40D09798ECAD}"/>
              </a:ext>
            </a:extLst>
          </p:cNvPr>
          <p:cNvPicPr>
            <a:picLocks noChangeAspect="1"/>
          </p:cNvPicPr>
          <p:nvPr/>
        </p:nvPicPr>
        <p:blipFill>
          <a:blip r:embed="rId2"/>
          <a:stretch>
            <a:fillRect/>
          </a:stretch>
        </p:blipFill>
        <p:spPr>
          <a:xfrm>
            <a:off x="4873361" y="2221114"/>
            <a:ext cx="4009382" cy="2004692"/>
          </a:xfrm>
          <a:prstGeom prst="rect">
            <a:avLst/>
          </a:prstGeom>
        </p:spPr>
      </p:pic>
      <p:pic>
        <p:nvPicPr>
          <p:cNvPr id="9" name="Grafik 9" descr="Ein Bild, das Text, Monitor, Anzeige enthält.&#10;&#10;Beschreibung automatisch generiert.">
            <a:extLst>
              <a:ext uri="{FF2B5EF4-FFF2-40B4-BE49-F238E27FC236}">
                <a16:creationId xmlns:a16="http://schemas.microsoft.com/office/drawing/2014/main" id="{5C7D2F9D-E668-470D-A255-B7112DD3CE03}"/>
              </a:ext>
            </a:extLst>
          </p:cNvPr>
          <p:cNvPicPr>
            <a:picLocks noChangeAspect="1"/>
          </p:cNvPicPr>
          <p:nvPr/>
        </p:nvPicPr>
        <p:blipFill>
          <a:blip r:embed="rId3"/>
          <a:stretch>
            <a:fillRect/>
          </a:stretch>
        </p:blipFill>
        <p:spPr>
          <a:xfrm>
            <a:off x="162691" y="2226526"/>
            <a:ext cx="4116276" cy="2054026"/>
          </a:xfrm>
          <a:prstGeom prst="rect">
            <a:avLst/>
          </a:prstGeom>
        </p:spPr>
      </p:pic>
      <p:sp>
        <p:nvSpPr>
          <p:cNvPr id="10" name="Textfeld 9">
            <a:extLst>
              <a:ext uri="{FF2B5EF4-FFF2-40B4-BE49-F238E27FC236}">
                <a16:creationId xmlns:a16="http://schemas.microsoft.com/office/drawing/2014/main" id="{8B8B9182-3AC5-4C69-8C03-2D384B81EC11}"/>
              </a:ext>
            </a:extLst>
          </p:cNvPr>
          <p:cNvSpPr txBox="1"/>
          <p:nvPr/>
        </p:nvSpPr>
        <p:spPr>
          <a:xfrm>
            <a:off x="1395663" y="1716505"/>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de-DE" dirty="0">
                <a:solidFill>
                  <a:schemeClr val="bg1">
                    <a:lumMod val="95000"/>
                  </a:schemeClr>
                </a:solidFill>
                <a:latin typeface="Arial"/>
                <a:cs typeface="Arial"/>
              </a:rPr>
              <a:t>Kleine Auflösung</a:t>
            </a:r>
            <a:endParaRPr lang="de-DE" dirty="0">
              <a:solidFill>
                <a:schemeClr val="bg1">
                  <a:lumMod val="95000"/>
                </a:schemeClr>
              </a:solidFill>
            </a:endParaRPr>
          </a:p>
        </p:txBody>
      </p:sp>
      <p:sp>
        <p:nvSpPr>
          <p:cNvPr id="11" name="Textfeld 10">
            <a:extLst>
              <a:ext uri="{FF2B5EF4-FFF2-40B4-BE49-F238E27FC236}">
                <a16:creationId xmlns:a16="http://schemas.microsoft.com/office/drawing/2014/main" id="{9BD4D3A8-7F51-4F0E-95D5-B62CD3173698}"/>
              </a:ext>
            </a:extLst>
          </p:cNvPr>
          <p:cNvSpPr txBox="1"/>
          <p:nvPr/>
        </p:nvSpPr>
        <p:spPr>
          <a:xfrm>
            <a:off x="6100512" y="1759118"/>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de-DE" dirty="0">
                <a:solidFill>
                  <a:schemeClr val="bg1">
                    <a:lumMod val="95000"/>
                  </a:schemeClr>
                </a:solidFill>
                <a:latin typeface="Arial"/>
                <a:cs typeface="Arial"/>
              </a:rPr>
              <a:t>Hohe Auflösung </a:t>
            </a:r>
          </a:p>
        </p:txBody>
      </p:sp>
      <p:sp>
        <p:nvSpPr>
          <p:cNvPr id="12" name="Textfeld 11">
            <a:extLst>
              <a:ext uri="{FF2B5EF4-FFF2-40B4-BE49-F238E27FC236}">
                <a16:creationId xmlns:a16="http://schemas.microsoft.com/office/drawing/2014/main" id="{4CC9D245-F87E-4D33-A877-0BDD18DBD51F}"/>
              </a:ext>
            </a:extLst>
          </p:cNvPr>
          <p:cNvSpPr txBox="1"/>
          <p:nvPr/>
        </p:nvSpPr>
        <p:spPr>
          <a:xfrm>
            <a:off x="287756" y="4538913"/>
            <a:ext cx="4227094"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
            </a:pPr>
            <a:r>
              <a:rPr lang="de-DE" sz="1600" dirty="0">
                <a:solidFill>
                  <a:schemeClr val="bg1">
                    <a:lumMod val="95000"/>
                  </a:schemeClr>
                </a:solidFill>
                <a:latin typeface="Arial"/>
                <a:cs typeface="Arial"/>
              </a:rPr>
              <a:t>Datenmenge ↓</a:t>
            </a:r>
          </a:p>
          <a:p>
            <a:pPr marL="285750" indent="-285750">
              <a:buFont typeface="Wingdings"/>
              <a:buChar char="§"/>
            </a:pPr>
            <a:r>
              <a:rPr lang="de-DE" sz="1600" dirty="0">
                <a:solidFill>
                  <a:schemeClr val="bg1">
                    <a:lumMod val="95000"/>
                  </a:schemeClr>
                </a:solidFill>
                <a:latin typeface="Arial"/>
                <a:cs typeface="Arial"/>
              </a:rPr>
              <a:t>Übertragungsgeschwindigkeit ↑</a:t>
            </a:r>
          </a:p>
          <a:p>
            <a:pPr marL="285750" indent="-285750">
              <a:buFont typeface="Wingdings"/>
              <a:buChar char="§"/>
            </a:pPr>
            <a:r>
              <a:rPr lang="de-DE" sz="1600" dirty="0">
                <a:solidFill>
                  <a:schemeClr val="bg1">
                    <a:lumMod val="95000"/>
                  </a:schemeClr>
                </a:solidFill>
                <a:latin typeface="Arial"/>
                <a:cs typeface="Arial"/>
              </a:rPr>
              <a:t>Wiedererkennbarkeit ↓</a:t>
            </a:r>
          </a:p>
          <a:p>
            <a:pPr marL="285750" indent="-285750">
              <a:buFont typeface="Wingdings"/>
              <a:buChar char="§"/>
            </a:pPr>
            <a:endParaRPr lang="de-DE" sz="1600" dirty="0">
              <a:solidFill>
                <a:schemeClr val="bg1">
                  <a:lumMod val="95000"/>
                </a:schemeClr>
              </a:solidFill>
              <a:latin typeface="Arial"/>
              <a:cs typeface="Arial"/>
            </a:endParaRPr>
          </a:p>
        </p:txBody>
      </p:sp>
      <p:sp>
        <p:nvSpPr>
          <p:cNvPr id="13" name="Textfeld 12">
            <a:extLst>
              <a:ext uri="{FF2B5EF4-FFF2-40B4-BE49-F238E27FC236}">
                <a16:creationId xmlns:a16="http://schemas.microsoft.com/office/drawing/2014/main" id="{7C3E9ECA-21DC-45DC-BE71-CA1C2CEE89B5}"/>
              </a:ext>
            </a:extLst>
          </p:cNvPr>
          <p:cNvSpPr txBox="1"/>
          <p:nvPr/>
        </p:nvSpPr>
        <p:spPr>
          <a:xfrm>
            <a:off x="4919913" y="4538913"/>
            <a:ext cx="4227094"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
            </a:pPr>
            <a:r>
              <a:rPr lang="de-DE" sz="1600" dirty="0">
                <a:solidFill>
                  <a:schemeClr val="bg1">
                    <a:lumMod val="95000"/>
                  </a:schemeClr>
                </a:solidFill>
                <a:latin typeface="Arial"/>
                <a:cs typeface="Arial"/>
              </a:rPr>
              <a:t>Datenmenge ↑</a:t>
            </a:r>
            <a:endParaRPr lang="de-DE" dirty="0">
              <a:solidFill>
                <a:schemeClr val="bg1">
                  <a:lumMod val="95000"/>
                </a:schemeClr>
              </a:solidFill>
            </a:endParaRPr>
          </a:p>
          <a:p>
            <a:pPr marL="285750" indent="-285750">
              <a:buFont typeface="Wingdings"/>
              <a:buChar char="§"/>
            </a:pPr>
            <a:r>
              <a:rPr lang="de-DE" sz="1600" dirty="0">
                <a:solidFill>
                  <a:schemeClr val="bg1">
                    <a:lumMod val="95000"/>
                  </a:schemeClr>
                </a:solidFill>
                <a:latin typeface="Arial"/>
                <a:cs typeface="Arial"/>
              </a:rPr>
              <a:t>Übertragungsgeschwindigkeit ↓</a:t>
            </a:r>
          </a:p>
          <a:p>
            <a:pPr marL="285750" indent="-285750">
              <a:buFont typeface="Wingdings"/>
              <a:buChar char="§"/>
            </a:pPr>
            <a:r>
              <a:rPr lang="de-DE" sz="1600" dirty="0">
                <a:solidFill>
                  <a:schemeClr val="bg1">
                    <a:lumMod val="95000"/>
                  </a:schemeClr>
                </a:solidFill>
                <a:latin typeface="Arial"/>
                <a:cs typeface="Arial"/>
              </a:rPr>
              <a:t>Wiedererkennbarkeit ↑</a:t>
            </a:r>
            <a:endParaRPr lang="de-DE" dirty="0">
              <a:solidFill>
                <a:schemeClr val="bg1">
                  <a:lumMod val="95000"/>
                </a:schemeClr>
              </a:solidFill>
            </a:endParaRPr>
          </a:p>
          <a:p>
            <a:pPr marL="285750" indent="-285750">
              <a:buFont typeface="Wingdings"/>
              <a:buChar char="§"/>
            </a:pPr>
            <a:endParaRPr lang="de-DE" sz="1600" dirty="0">
              <a:solidFill>
                <a:schemeClr val="bg1">
                  <a:lumMod val="95000"/>
                </a:schemeClr>
              </a:solidFill>
              <a:latin typeface="Arial"/>
              <a:cs typeface="Arial"/>
            </a:endParaRPr>
          </a:p>
        </p:txBody>
      </p:sp>
    </p:spTree>
    <p:extLst>
      <p:ext uri="{BB962C8B-B14F-4D97-AF65-F5344CB8AC3E}">
        <p14:creationId xmlns:p14="http://schemas.microsoft.com/office/powerpoint/2010/main" val="15372853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8434" name="Titel 5"/>
          <p:cNvSpPr>
            <a:spLocks noGrp="1"/>
          </p:cNvSpPr>
          <p:nvPr>
            <p:ph type="title"/>
          </p:nvPr>
        </p:nvSpPr>
        <p:spPr bwMode="auto">
          <a:noFill/>
          <a:ln>
            <a:miter lim="800000"/>
            <a:headEnd/>
            <a:tailEnd/>
          </a:ln>
        </p:spPr>
        <p:txBody>
          <a:bodyPr vert="horz" wrap="square" numCol="1" compatLnSpc="1">
            <a:prstTxWarp prst="textNoShape">
              <a:avLst/>
            </a:prstTxWarp>
          </a:bodyPr>
          <a:lstStyle/>
          <a:p>
            <a:r>
              <a:rPr lang="de-DE" sz="2400" kern="0" dirty="0">
                <a:latin typeface="Arial"/>
                <a:cs typeface="Arial"/>
              </a:rPr>
              <a:t>Zielsetzung</a:t>
            </a:r>
            <a:endParaRPr lang="de-DE" sz="2400" kern="0" dirty="0">
              <a:solidFill>
                <a:srgbClr val="00549F"/>
              </a:solidFill>
            </a:endParaRPr>
          </a:p>
        </p:txBody>
      </p:sp>
      <p:sp>
        <p:nvSpPr>
          <p:cNvPr id="4" name="Textplatzhalter 3">
            <a:extLst>
              <a:ext uri="{FF2B5EF4-FFF2-40B4-BE49-F238E27FC236}">
                <a16:creationId xmlns:a16="http://schemas.microsoft.com/office/drawing/2014/main" id="{5B1649C0-668A-4F86-8F4B-BE26896DE357}"/>
              </a:ext>
            </a:extLst>
          </p:cNvPr>
          <p:cNvSpPr>
            <a:spLocks noGrp="1"/>
          </p:cNvSpPr>
          <p:nvPr>
            <p:ph type="body" sz="quarter" idx="12"/>
          </p:nvPr>
        </p:nvSpPr>
        <p:spPr>
          <a:xfrm>
            <a:off x="347496" y="2436774"/>
            <a:ext cx="8569325" cy="3751263"/>
          </a:xfrm>
        </p:spPr>
        <p:txBody>
          <a:bodyPr lIns="0" tIns="0" rIns="0" bIns="0" anchor="t"/>
          <a:lstStyle/>
          <a:p>
            <a:pPr marL="285750" indent="-285750">
              <a:buFont typeface="Wingdings"/>
              <a:buChar char="§"/>
            </a:pPr>
            <a:r>
              <a:rPr lang="de-DE" b="1" dirty="0">
                <a:solidFill>
                  <a:schemeClr val="bg1"/>
                </a:solidFill>
                <a:latin typeface="Arial"/>
                <a:cs typeface="Arial"/>
              </a:rPr>
              <a:t>Reduktion von Übertragungsinformationen</a:t>
            </a:r>
            <a:br>
              <a:rPr lang="de-DE" b="1" dirty="0">
                <a:solidFill>
                  <a:schemeClr val="bg1"/>
                </a:solidFill>
                <a:latin typeface="Arial"/>
                <a:cs typeface="Arial"/>
              </a:rPr>
            </a:br>
            <a:r>
              <a:rPr lang="de-DE" b="1" dirty="0">
                <a:solidFill>
                  <a:schemeClr val="bg1"/>
                </a:solidFill>
                <a:latin typeface="Arial"/>
                <a:cs typeface="Arial"/>
              </a:rPr>
              <a:t>    - </a:t>
            </a:r>
            <a:r>
              <a:rPr lang="de-DE" dirty="0">
                <a:solidFill>
                  <a:schemeClr val="bg1"/>
                </a:solidFill>
                <a:latin typeface="Arial"/>
                <a:cs typeface="Arial"/>
              </a:rPr>
              <a:t>Autoencoder</a:t>
            </a:r>
          </a:p>
          <a:p>
            <a:pPr marL="285750" indent="-285750">
              <a:buFont typeface="Wingdings"/>
              <a:buChar char="§"/>
            </a:pPr>
            <a:endParaRPr lang="de-DE" dirty="0">
              <a:solidFill>
                <a:schemeClr val="bg1"/>
              </a:solidFill>
              <a:latin typeface="Arial"/>
              <a:cs typeface="Arial"/>
            </a:endParaRPr>
          </a:p>
          <a:p>
            <a:pPr marL="285750" indent="-285750">
              <a:buFont typeface="Wingdings"/>
              <a:buChar char="§"/>
            </a:pPr>
            <a:r>
              <a:rPr lang="de-DE" b="1" dirty="0">
                <a:solidFill>
                  <a:schemeClr val="bg1"/>
                </a:solidFill>
                <a:latin typeface="Arial"/>
                <a:cs typeface="Arial"/>
              </a:rPr>
              <a:t>Schnellere Datenübertragung</a:t>
            </a:r>
            <a:endParaRPr lang="de-DE" dirty="0">
              <a:solidFill>
                <a:schemeClr val="bg1"/>
              </a:solidFill>
            </a:endParaRPr>
          </a:p>
          <a:p>
            <a:pPr marL="285750" indent="-285750">
              <a:buFont typeface="Wingdings"/>
              <a:buChar char="§"/>
            </a:pPr>
            <a:endParaRPr lang="de-DE" b="1" dirty="0">
              <a:solidFill>
                <a:schemeClr val="bg1"/>
              </a:solidFill>
              <a:latin typeface="Arial"/>
              <a:cs typeface="Arial"/>
            </a:endParaRPr>
          </a:p>
          <a:p>
            <a:pPr marL="285750" indent="-285750">
              <a:buFont typeface="Wingdings"/>
              <a:buChar char="§"/>
            </a:pPr>
            <a:r>
              <a:rPr lang="de-DE" b="1" dirty="0">
                <a:solidFill>
                  <a:schemeClr val="bg1"/>
                </a:solidFill>
                <a:latin typeface="Arial"/>
                <a:cs typeface="Arial"/>
              </a:rPr>
              <a:t>Störanfälligkeit reduzieren</a:t>
            </a:r>
          </a:p>
          <a:p>
            <a:pPr marL="285750" indent="-285750">
              <a:buFont typeface="Wingdings"/>
              <a:buChar char="§"/>
            </a:pPr>
            <a:endParaRPr lang="de-DE" dirty="0"/>
          </a:p>
        </p:txBody>
      </p:sp>
      <p:sp>
        <p:nvSpPr>
          <p:cNvPr id="2" name="Fußzeilenplatzhalter 1"/>
          <p:cNvSpPr>
            <a:spLocks noGrp="1"/>
          </p:cNvSpPr>
          <p:nvPr>
            <p:ph type="ftr" sz="quarter" idx="3"/>
          </p:nvPr>
        </p:nvSpPr>
        <p:spPr/>
        <p:txBody>
          <a:bodyPr/>
          <a:lstStyle/>
          <a:p>
            <a:pPr>
              <a:defRPr/>
            </a:pPr>
            <a:r>
              <a:rPr lang="de-DE" dirty="0"/>
              <a:t>4 von 10</a:t>
            </a:r>
          </a:p>
        </p:txBody>
      </p:sp>
      <p:pic>
        <p:nvPicPr>
          <p:cNvPr id="9" name="Grafik 9" descr="Ein Bild, das Text, Armleuchter, Spiralfeder, Outdoorobjekt enthält.&#10;&#10;Beschreibung automatisch generiert.">
            <a:extLst>
              <a:ext uri="{FF2B5EF4-FFF2-40B4-BE49-F238E27FC236}">
                <a16:creationId xmlns:a16="http://schemas.microsoft.com/office/drawing/2014/main" id="{5079EA1D-438C-49B6-B407-297E1E56C321}"/>
              </a:ext>
            </a:extLst>
          </p:cNvPr>
          <p:cNvPicPr>
            <a:picLocks noChangeAspect="1"/>
          </p:cNvPicPr>
          <p:nvPr/>
        </p:nvPicPr>
        <p:blipFill>
          <a:blip r:embed="rId3"/>
          <a:stretch>
            <a:fillRect/>
          </a:stretch>
        </p:blipFill>
        <p:spPr>
          <a:xfrm>
            <a:off x="5907505" y="1687972"/>
            <a:ext cx="2743200" cy="3221372"/>
          </a:xfrm>
          <a:prstGeom prst="rect">
            <a:avLst/>
          </a:prstGeom>
        </p:spPr>
      </p:pic>
    </p:spTree>
    <p:extLst>
      <p:ext uri="{BB962C8B-B14F-4D97-AF65-F5344CB8AC3E}">
        <p14:creationId xmlns:p14="http://schemas.microsoft.com/office/powerpoint/2010/main" val="41564886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8434" name="Titel 5"/>
          <p:cNvSpPr>
            <a:spLocks noGrp="1"/>
          </p:cNvSpPr>
          <p:nvPr>
            <p:ph type="title"/>
          </p:nvPr>
        </p:nvSpPr>
        <p:spPr bwMode="auto">
          <a:xfrm>
            <a:off x="287338" y="151481"/>
            <a:ext cx="8569325" cy="542925"/>
          </a:xfrm>
          <a:noFill/>
          <a:ln>
            <a:miter lim="800000"/>
            <a:headEnd/>
            <a:tailEnd/>
          </a:ln>
        </p:spPr>
        <p:txBody>
          <a:bodyPr vert="horz" wrap="square" numCol="1" compatLnSpc="1">
            <a:prstTxWarp prst="textNoShape">
              <a:avLst/>
            </a:prstTxWarp>
          </a:bodyPr>
          <a:lstStyle/>
          <a:p>
            <a:pPr lvl="0"/>
            <a:r>
              <a:rPr lang="de-DE" sz="2400" kern="0">
                <a:solidFill>
                  <a:srgbClr val="00549F"/>
                </a:solidFill>
                <a:latin typeface="Arial"/>
                <a:cs typeface="Arial"/>
              </a:rPr>
              <a:t>Grundaufbau/Übertragungsstrecke</a:t>
            </a:r>
            <a:endParaRPr lang="de-DE" kern="0" dirty="0">
              <a:solidFill>
                <a:srgbClr val="00549F"/>
              </a:solidFill>
            </a:endParaRPr>
          </a:p>
        </p:txBody>
      </p:sp>
      <p:sp>
        <p:nvSpPr>
          <p:cNvPr id="2" name="Fußzeilenplatzhalter 1"/>
          <p:cNvSpPr>
            <a:spLocks noGrp="1"/>
          </p:cNvSpPr>
          <p:nvPr>
            <p:ph type="ftr" sz="quarter" idx="3"/>
          </p:nvPr>
        </p:nvSpPr>
        <p:spPr/>
        <p:txBody>
          <a:bodyPr/>
          <a:lstStyle/>
          <a:p>
            <a:pPr>
              <a:defRPr/>
            </a:pPr>
            <a:r>
              <a:rPr lang="de-DE" dirty="0"/>
              <a:t>5 von 10</a:t>
            </a:r>
          </a:p>
        </p:txBody>
      </p:sp>
      <p:sp>
        <p:nvSpPr>
          <p:cNvPr id="3" name="Textfeld 2">
            <a:extLst>
              <a:ext uri="{FF2B5EF4-FFF2-40B4-BE49-F238E27FC236}">
                <a16:creationId xmlns:a16="http://schemas.microsoft.com/office/drawing/2014/main" id="{B28BD581-8846-4AFC-9869-F6E1C9BB86CD}"/>
              </a:ext>
            </a:extLst>
          </p:cNvPr>
          <p:cNvSpPr txBox="1"/>
          <p:nvPr/>
        </p:nvSpPr>
        <p:spPr>
          <a:xfrm>
            <a:off x="282743" y="944481"/>
            <a:ext cx="8438146" cy="480131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
            </a:pPr>
            <a:endParaRPr lang="de-DE" dirty="0">
              <a:solidFill>
                <a:schemeClr val="bg2">
                  <a:lumMod val="50000"/>
                </a:schemeClr>
              </a:solidFill>
              <a:latin typeface="Arial"/>
              <a:cs typeface="Arial"/>
            </a:endParaRPr>
          </a:p>
          <a:p>
            <a:endParaRPr lang="de-DE" dirty="0">
              <a:solidFill>
                <a:srgbClr val="E8F1FA"/>
              </a:solidFill>
              <a:latin typeface="Arial"/>
              <a:cs typeface="Arial"/>
            </a:endParaRPr>
          </a:p>
          <a:p>
            <a:endParaRPr lang="de-DE" dirty="0">
              <a:solidFill>
                <a:srgbClr val="E8F1FA"/>
              </a:solidFill>
              <a:latin typeface="Arial"/>
              <a:cs typeface="Arial"/>
            </a:endParaRPr>
          </a:p>
          <a:p>
            <a:endParaRPr lang="de-DE" dirty="0">
              <a:solidFill>
                <a:srgbClr val="E8F1FA"/>
              </a:solidFill>
              <a:latin typeface="Arial"/>
              <a:cs typeface="Arial"/>
            </a:endParaRPr>
          </a:p>
          <a:p>
            <a:endParaRPr lang="de-DE" dirty="0">
              <a:solidFill>
                <a:srgbClr val="E8F1FA"/>
              </a:solidFill>
              <a:latin typeface="Arial"/>
              <a:cs typeface="Arial"/>
            </a:endParaRPr>
          </a:p>
          <a:p>
            <a:endParaRPr lang="de-DE" dirty="0">
              <a:solidFill>
                <a:srgbClr val="E8F1FA"/>
              </a:solidFill>
              <a:latin typeface="Arial"/>
              <a:cs typeface="Arial"/>
            </a:endParaRPr>
          </a:p>
          <a:p>
            <a:endParaRPr lang="de-DE" dirty="0">
              <a:solidFill>
                <a:srgbClr val="E8F1FA"/>
              </a:solidFill>
              <a:latin typeface="Arial"/>
              <a:cs typeface="Arial"/>
            </a:endParaRPr>
          </a:p>
          <a:p>
            <a:endParaRPr lang="de-DE" dirty="0">
              <a:solidFill>
                <a:srgbClr val="E8F1FA"/>
              </a:solidFill>
              <a:latin typeface="Arial"/>
              <a:cs typeface="Arial"/>
            </a:endParaRPr>
          </a:p>
          <a:p>
            <a:endParaRPr lang="de-DE" dirty="0">
              <a:solidFill>
                <a:srgbClr val="E8F1FA"/>
              </a:solidFill>
              <a:latin typeface="Arial"/>
              <a:cs typeface="Arial"/>
            </a:endParaRPr>
          </a:p>
          <a:p>
            <a:endParaRPr lang="de-DE" dirty="0">
              <a:solidFill>
                <a:srgbClr val="E8F1FA"/>
              </a:solidFill>
              <a:latin typeface="Arial"/>
              <a:cs typeface="Arial"/>
            </a:endParaRPr>
          </a:p>
          <a:p>
            <a:endParaRPr lang="de-DE" dirty="0">
              <a:solidFill>
                <a:srgbClr val="E8F1FA"/>
              </a:solidFill>
              <a:latin typeface="Arial"/>
              <a:cs typeface="Arial"/>
            </a:endParaRPr>
          </a:p>
          <a:p>
            <a:endParaRPr lang="de-DE" dirty="0">
              <a:solidFill>
                <a:srgbClr val="E8F1FA"/>
              </a:solidFill>
              <a:latin typeface="Arial"/>
              <a:cs typeface="Arial"/>
            </a:endParaRPr>
          </a:p>
          <a:p>
            <a:endParaRPr lang="de-DE" dirty="0">
              <a:solidFill>
                <a:srgbClr val="E8F1FA"/>
              </a:solidFill>
              <a:latin typeface="Arial"/>
              <a:cs typeface="Arial"/>
            </a:endParaRPr>
          </a:p>
          <a:p>
            <a:endParaRPr lang="de-DE" dirty="0">
              <a:solidFill>
                <a:srgbClr val="E8F1FA"/>
              </a:solidFill>
              <a:latin typeface="Arial"/>
              <a:cs typeface="Arial"/>
            </a:endParaRPr>
          </a:p>
          <a:p>
            <a:endParaRPr lang="de-DE" dirty="0">
              <a:solidFill>
                <a:srgbClr val="E8F1FA"/>
              </a:solidFill>
              <a:latin typeface="Arial"/>
              <a:cs typeface="Arial"/>
            </a:endParaRPr>
          </a:p>
          <a:p>
            <a:endParaRPr lang="de-DE" dirty="0">
              <a:solidFill>
                <a:srgbClr val="E8F1FA"/>
              </a:solidFill>
              <a:latin typeface="Arial"/>
              <a:cs typeface="Arial"/>
            </a:endParaRPr>
          </a:p>
          <a:p>
            <a:endParaRPr lang="de-DE" dirty="0">
              <a:solidFill>
                <a:srgbClr val="E8F1FA"/>
              </a:solidFill>
              <a:latin typeface="Arial"/>
              <a:cs typeface="Arial"/>
            </a:endParaRPr>
          </a:p>
        </p:txBody>
      </p:sp>
      <p:pic>
        <p:nvPicPr>
          <p:cNvPr id="5" name="Grafik 6">
            <a:extLst>
              <a:ext uri="{FF2B5EF4-FFF2-40B4-BE49-F238E27FC236}">
                <a16:creationId xmlns:a16="http://schemas.microsoft.com/office/drawing/2014/main" id="{C67A71DC-BCCE-4CFA-9BC2-EC9A123684AD}"/>
              </a:ext>
            </a:extLst>
          </p:cNvPr>
          <p:cNvPicPr>
            <a:picLocks noChangeAspect="1"/>
          </p:cNvPicPr>
          <p:nvPr/>
        </p:nvPicPr>
        <p:blipFill>
          <a:blip r:embed="rId3"/>
          <a:stretch>
            <a:fillRect/>
          </a:stretch>
        </p:blipFill>
        <p:spPr>
          <a:xfrm>
            <a:off x="72190" y="945617"/>
            <a:ext cx="8989594" cy="4956740"/>
          </a:xfrm>
          <a:prstGeom prst="rect">
            <a:avLst/>
          </a:prstGeom>
        </p:spPr>
      </p:pic>
    </p:spTree>
    <p:extLst>
      <p:ext uri="{BB962C8B-B14F-4D97-AF65-F5344CB8AC3E}">
        <p14:creationId xmlns:p14="http://schemas.microsoft.com/office/powerpoint/2010/main" val="29776984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272F136-CA01-4382-8B72-7F133A4D2256}"/>
              </a:ext>
            </a:extLst>
          </p:cNvPr>
          <p:cNvSpPr>
            <a:spLocks noGrp="1"/>
          </p:cNvSpPr>
          <p:nvPr>
            <p:ph type="title"/>
          </p:nvPr>
        </p:nvSpPr>
        <p:spPr/>
        <p:txBody>
          <a:bodyPr/>
          <a:lstStyle/>
          <a:p>
            <a:r>
              <a:rPr lang="de-DE">
                <a:latin typeface="Arial"/>
                <a:cs typeface="Arial"/>
              </a:rPr>
              <a:t>Autoencoder-Aufbau</a:t>
            </a:r>
            <a:endParaRPr lang="de-DE"/>
          </a:p>
        </p:txBody>
      </p:sp>
      <p:sp>
        <p:nvSpPr>
          <p:cNvPr id="6" name="Textplatzhalter 5">
            <a:extLst>
              <a:ext uri="{FF2B5EF4-FFF2-40B4-BE49-F238E27FC236}">
                <a16:creationId xmlns:a16="http://schemas.microsoft.com/office/drawing/2014/main" id="{DA72C678-3866-4DEC-B881-E638AE8F5E13}"/>
              </a:ext>
            </a:extLst>
          </p:cNvPr>
          <p:cNvSpPr>
            <a:spLocks noGrp="1"/>
          </p:cNvSpPr>
          <p:nvPr>
            <p:ph type="body" sz="quarter" idx="12"/>
          </p:nvPr>
        </p:nvSpPr>
        <p:spPr/>
        <p:txBody>
          <a:bodyPr/>
          <a:lstStyle/>
          <a:p>
            <a:endParaRPr lang="de-DE"/>
          </a:p>
        </p:txBody>
      </p:sp>
      <p:sp>
        <p:nvSpPr>
          <p:cNvPr id="3" name="Fußzeilenplatzhalter 2"/>
          <p:cNvSpPr>
            <a:spLocks noGrp="1"/>
          </p:cNvSpPr>
          <p:nvPr>
            <p:ph type="ftr" sz="quarter" idx="3"/>
          </p:nvPr>
        </p:nvSpPr>
        <p:spPr/>
        <p:txBody>
          <a:bodyPr/>
          <a:lstStyle/>
          <a:p>
            <a:pPr>
              <a:defRPr/>
            </a:pPr>
            <a:r>
              <a:rPr lang="de-DE" dirty="0"/>
              <a:t>6 von 10</a:t>
            </a:r>
          </a:p>
        </p:txBody>
      </p:sp>
      <p:pic>
        <p:nvPicPr>
          <p:cNvPr id="4" name="Grafik 4">
            <a:extLst>
              <a:ext uri="{FF2B5EF4-FFF2-40B4-BE49-F238E27FC236}">
                <a16:creationId xmlns:a16="http://schemas.microsoft.com/office/drawing/2014/main" id="{23F4B882-AA91-4904-ADFF-529D39E35F9D}"/>
              </a:ext>
            </a:extLst>
          </p:cNvPr>
          <p:cNvPicPr>
            <a:picLocks noChangeAspect="1"/>
          </p:cNvPicPr>
          <p:nvPr/>
        </p:nvPicPr>
        <p:blipFill>
          <a:blip r:embed="rId2"/>
          <a:stretch>
            <a:fillRect/>
          </a:stretch>
        </p:blipFill>
        <p:spPr>
          <a:xfrm>
            <a:off x="292769" y="2486909"/>
            <a:ext cx="8758988" cy="2946971"/>
          </a:xfrm>
          <a:prstGeom prst="rect">
            <a:avLst/>
          </a:prstGeom>
        </p:spPr>
      </p:pic>
    </p:spTree>
    <p:extLst>
      <p:ext uri="{BB962C8B-B14F-4D97-AF65-F5344CB8AC3E}">
        <p14:creationId xmlns:p14="http://schemas.microsoft.com/office/powerpoint/2010/main" val="8900850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A875CAB-0E3D-49B1-8288-3CB3BA560831}"/>
              </a:ext>
            </a:extLst>
          </p:cNvPr>
          <p:cNvSpPr>
            <a:spLocks noGrp="1"/>
          </p:cNvSpPr>
          <p:nvPr>
            <p:ph type="title"/>
          </p:nvPr>
        </p:nvSpPr>
        <p:spPr/>
        <p:txBody>
          <a:bodyPr/>
          <a:lstStyle/>
          <a:p>
            <a:r>
              <a:rPr lang="de-DE" dirty="0">
                <a:latin typeface="Arial"/>
                <a:cs typeface="Arial"/>
              </a:rPr>
              <a:t>Autoencoder-</a:t>
            </a:r>
            <a:r>
              <a:rPr lang="de-DE" dirty="0" err="1">
                <a:latin typeface="Arial"/>
                <a:cs typeface="Arial"/>
              </a:rPr>
              <a:t>Deepdive</a:t>
            </a:r>
            <a:endParaRPr lang="de-DE" dirty="0" err="1"/>
          </a:p>
        </p:txBody>
      </p:sp>
      <p:sp>
        <p:nvSpPr>
          <p:cNvPr id="4" name="Textplatzhalter 3">
            <a:extLst>
              <a:ext uri="{FF2B5EF4-FFF2-40B4-BE49-F238E27FC236}">
                <a16:creationId xmlns:a16="http://schemas.microsoft.com/office/drawing/2014/main" id="{16A81E38-AF5B-41C1-B638-FB939FAAADE2}"/>
              </a:ext>
            </a:extLst>
          </p:cNvPr>
          <p:cNvSpPr>
            <a:spLocks noGrp="1"/>
          </p:cNvSpPr>
          <p:nvPr>
            <p:ph type="body" sz="quarter" idx="12"/>
          </p:nvPr>
        </p:nvSpPr>
        <p:spPr/>
        <p:txBody>
          <a:bodyPr/>
          <a:lstStyle/>
          <a:p>
            <a:endParaRPr lang="de-DE"/>
          </a:p>
        </p:txBody>
      </p:sp>
      <p:sp>
        <p:nvSpPr>
          <p:cNvPr id="5" name="Fußzeilenplatzhalter 4">
            <a:extLst>
              <a:ext uri="{FF2B5EF4-FFF2-40B4-BE49-F238E27FC236}">
                <a16:creationId xmlns:a16="http://schemas.microsoft.com/office/drawing/2014/main" id="{8C0128EC-F667-49C0-8737-72A70A5CBBA7}"/>
              </a:ext>
            </a:extLst>
          </p:cNvPr>
          <p:cNvSpPr>
            <a:spLocks noGrp="1"/>
          </p:cNvSpPr>
          <p:nvPr>
            <p:ph type="ftr" sz="quarter" idx="3"/>
          </p:nvPr>
        </p:nvSpPr>
        <p:spPr/>
        <p:txBody>
          <a:bodyPr/>
          <a:lstStyle/>
          <a:p>
            <a:pPr>
              <a:defRPr/>
            </a:pPr>
            <a:r>
              <a:rPr lang="de-DE" dirty="0">
                <a:cs typeface="Arial"/>
              </a:rPr>
              <a:t>7 von 10</a:t>
            </a:r>
            <a:endParaRPr lang="de-DE" dirty="0"/>
          </a:p>
        </p:txBody>
      </p:sp>
      <p:pic>
        <p:nvPicPr>
          <p:cNvPr id="8" name="Grafik 8">
            <a:extLst>
              <a:ext uri="{FF2B5EF4-FFF2-40B4-BE49-F238E27FC236}">
                <a16:creationId xmlns:a16="http://schemas.microsoft.com/office/drawing/2014/main" id="{49F68CF0-6238-45E6-883D-768E5FF48E74}"/>
              </a:ext>
            </a:extLst>
          </p:cNvPr>
          <p:cNvPicPr>
            <a:picLocks noChangeAspect="1"/>
          </p:cNvPicPr>
          <p:nvPr/>
        </p:nvPicPr>
        <p:blipFill>
          <a:blip r:embed="rId2"/>
          <a:stretch>
            <a:fillRect/>
          </a:stretch>
        </p:blipFill>
        <p:spPr>
          <a:xfrm>
            <a:off x="96371" y="2571020"/>
            <a:ext cx="3460377" cy="1973695"/>
          </a:xfrm>
          <a:prstGeom prst="rect">
            <a:avLst/>
          </a:prstGeom>
        </p:spPr>
      </p:pic>
      <p:pic>
        <p:nvPicPr>
          <p:cNvPr id="11" name="Grafik 11">
            <a:extLst>
              <a:ext uri="{FF2B5EF4-FFF2-40B4-BE49-F238E27FC236}">
                <a16:creationId xmlns:a16="http://schemas.microsoft.com/office/drawing/2014/main" id="{E817994A-91B2-4365-9DE3-F5DF95258F89}"/>
              </a:ext>
            </a:extLst>
          </p:cNvPr>
          <p:cNvPicPr>
            <a:picLocks noChangeAspect="1"/>
          </p:cNvPicPr>
          <p:nvPr/>
        </p:nvPicPr>
        <p:blipFill>
          <a:blip r:embed="rId3"/>
          <a:stretch>
            <a:fillRect/>
          </a:stretch>
        </p:blipFill>
        <p:spPr>
          <a:xfrm>
            <a:off x="3939989" y="1307987"/>
            <a:ext cx="4636992" cy="4073940"/>
          </a:xfrm>
          <a:prstGeom prst="rect">
            <a:avLst/>
          </a:prstGeom>
        </p:spPr>
      </p:pic>
    </p:spTree>
    <p:extLst>
      <p:ext uri="{BB962C8B-B14F-4D97-AF65-F5344CB8AC3E}">
        <p14:creationId xmlns:p14="http://schemas.microsoft.com/office/powerpoint/2010/main" val="37342733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8434" name="Titel 5"/>
          <p:cNvSpPr>
            <a:spLocks noGrp="1"/>
          </p:cNvSpPr>
          <p:nvPr>
            <p:ph type="title"/>
          </p:nvPr>
        </p:nvSpPr>
        <p:spPr bwMode="auto">
          <a:xfrm>
            <a:off x="287338" y="201613"/>
            <a:ext cx="8569325" cy="542925"/>
          </a:xfrm>
          <a:noFill/>
          <a:ln>
            <a:miter lim="800000"/>
            <a:headEnd/>
            <a:tailEnd/>
          </a:ln>
        </p:spPr>
        <p:txBody>
          <a:bodyPr vert="horz" wrap="square" numCol="1" compatLnSpc="1">
            <a:prstTxWarp prst="textNoShape">
              <a:avLst/>
            </a:prstTxWarp>
          </a:bodyPr>
          <a:lstStyle/>
          <a:p>
            <a:r>
              <a:rPr lang="de-DE" dirty="0">
                <a:latin typeface="Arial"/>
                <a:cs typeface="Arial"/>
              </a:rPr>
              <a:t>Probleme und Lösungen</a:t>
            </a:r>
            <a:endParaRPr lang="de-DE" dirty="0"/>
          </a:p>
        </p:txBody>
      </p:sp>
      <p:sp>
        <p:nvSpPr>
          <p:cNvPr id="2" name="Fußzeilenplatzhalter 1"/>
          <p:cNvSpPr>
            <a:spLocks noGrp="1"/>
          </p:cNvSpPr>
          <p:nvPr>
            <p:ph type="ftr" sz="quarter" idx="3"/>
          </p:nvPr>
        </p:nvSpPr>
        <p:spPr/>
        <p:txBody>
          <a:bodyPr/>
          <a:lstStyle/>
          <a:p>
            <a:pPr>
              <a:defRPr/>
            </a:pPr>
            <a:r>
              <a:rPr lang="de-DE" dirty="0"/>
              <a:t>8 von 10</a:t>
            </a:r>
          </a:p>
        </p:txBody>
      </p:sp>
      <p:sp>
        <p:nvSpPr>
          <p:cNvPr id="3" name="Textfeld 2">
            <a:extLst>
              <a:ext uri="{FF2B5EF4-FFF2-40B4-BE49-F238E27FC236}">
                <a16:creationId xmlns:a16="http://schemas.microsoft.com/office/drawing/2014/main" id="{284C4E2B-EB68-4C50-B37D-15D89B51F9A4}"/>
              </a:ext>
            </a:extLst>
          </p:cNvPr>
          <p:cNvSpPr txBox="1"/>
          <p:nvPr/>
        </p:nvSpPr>
        <p:spPr>
          <a:xfrm>
            <a:off x="352927" y="1245269"/>
            <a:ext cx="854843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de-DE"/>
              <a:t>Text hinzufügen</a:t>
            </a:r>
          </a:p>
        </p:txBody>
      </p:sp>
      <p:pic>
        <p:nvPicPr>
          <p:cNvPr id="4" name="Grafik 4">
            <a:extLst>
              <a:ext uri="{FF2B5EF4-FFF2-40B4-BE49-F238E27FC236}">
                <a16:creationId xmlns:a16="http://schemas.microsoft.com/office/drawing/2014/main" id="{46406712-59CB-4C55-ADCC-1255C3ABF4DB}"/>
              </a:ext>
            </a:extLst>
          </p:cNvPr>
          <p:cNvPicPr>
            <a:picLocks noChangeAspect="1"/>
          </p:cNvPicPr>
          <p:nvPr/>
        </p:nvPicPr>
        <p:blipFill>
          <a:blip r:embed="rId3"/>
          <a:stretch>
            <a:fillRect/>
          </a:stretch>
        </p:blipFill>
        <p:spPr>
          <a:xfrm>
            <a:off x="4062663" y="1427747"/>
            <a:ext cx="4938963" cy="3711742"/>
          </a:xfrm>
          <a:prstGeom prst="rect">
            <a:avLst/>
          </a:prstGeom>
        </p:spPr>
      </p:pic>
      <p:sp>
        <p:nvSpPr>
          <p:cNvPr id="5" name="Textfeld 4">
            <a:extLst>
              <a:ext uri="{FF2B5EF4-FFF2-40B4-BE49-F238E27FC236}">
                <a16:creationId xmlns:a16="http://schemas.microsoft.com/office/drawing/2014/main" id="{E6EAA851-F2C0-4B06-91C2-CBF1847843CD}"/>
              </a:ext>
            </a:extLst>
          </p:cNvPr>
          <p:cNvSpPr txBox="1"/>
          <p:nvPr/>
        </p:nvSpPr>
        <p:spPr>
          <a:xfrm>
            <a:off x="262690" y="2267953"/>
            <a:ext cx="4046621"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
            </a:pPr>
            <a:r>
              <a:rPr lang="de-DE">
                <a:solidFill>
                  <a:schemeClr val="bg1">
                    <a:lumMod val="95000"/>
                  </a:schemeClr>
                </a:solidFill>
                <a:latin typeface="Arial"/>
                <a:cs typeface="Arial"/>
              </a:rPr>
              <a:t>Rauschen gaußverteilt</a:t>
            </a:r>
            <a:br>
              <a:rPr lang="de-DE" dirty="0">
                <a:solidFill>
                  <a:schemeClr val="bg1">
                    <a:lumMod val="95000"/>
                  </a:schemeClr>
                </a:solidFill>
                <a:latin typeface="Arial"/>
                <a:cs typeface="Arial"/>
              </a:rPr>
            </a:br>
            <a:r>
              <a:rPr lang="de-DE">
                <a:solidFill>
                  <a:schemeClr val="bg1">
                    <a:lumMod val="95000"/>
                  </a:schemeClr>
                </a:solidFill>
                <a:latin typeface="Arial"/>
                <a:cs typeface="Arial"/>
              </a:rPr>
              <a:t>  - </a:t>
            </a:r>
            <a:r>
              <a:rPr lang="de-DE" sz="1600">
                <a:solidFill>
                  <a:schemeClr val="bg1">
                    <a:lumMod val="95000"/>
                  </a:schemeClr>
                </a:solidFill>
                <a:latin typeface="Arial"/>
                <a:cs typeface="Arial"/>
              </a:rPr>
              <a:t>auch bei großem SNR relevant</a:t>
            </a:r>
            <a:endParaRPr lang="de-DE" sz="1600">
              <a:solidFill>
                <a:schemeClr val="bg1">
                  <a:lumMod val="95000"/>
                </a:schemeClr>
              </a:solidFill>
            </a:endParaRPr>
          </a:p>
          <a:p>
            <a:pPr marL="285750" indent="-285750">
              <a:buFont typeface="Wingdings"/>
              <a:buChar char="§"/>
            </a:pPr>
            <a:endParaRPr lang="de-DE" dirty="0">
              <a:solidFill>
                <a:schemeClr val="bg1">
                  <a:lumMod val="95000"/>
                </a:schemeClr>
              </a:solidFill>
            </a:endParaRPr>
          </a:p>
          <a:p>
            <a:pPr marL="285750" indent="-285750">
              <a:buFont typeface="Wingdings"/>
              <a:buChar char="§"/>
            </a:pPr>
            <a:r>
              <a:rPr lang="de-DE">
                <a:solidFill>
                  <a:schemeClr val="bg1">
                    <a:lumMod val="95000"/>
                  </a:schemeClr>
                </a:solidFill>
                <a:latin typeface="Arial"/>
                <a:cs typeface="Arial"/>
              </a:rPr>
              <a:t>Nahe zu optimal ab SNR &gt; 3.0</a:t>
            </a:r>
            <a:br>
              <a:rPr lang="de-DE" dirty="0">
                <a:solidFill>
                  <a:schemeClr val="bg1">
                    <a:lumMod val="95000"/>
                  </a:schemeClr>
                </a:solidFill>
                <a:latin typeface="Arial"/>
                <a:cs typeface="Arial"/>
              </a:rPr>
            </a:br>
            <a:r>
              <a:rPr lang="de-DE" dirty="0">
                <a:solidFill>
                  <a:schemeClr val="bg1">
                    <a:lumMod val="95000"/>
                  </a:schemeClr>
                </a:solidFill>
                <a:latin typeface="Arial"/>
                <a:cs typeface="Arial"/>
              </a:rPr>
              <a:t>  </a:t>
            </a:r>
            <a:endParaRPr lang="de-DE" sz="1600" dirty="0">
              <a:solidFill>
                <a:schemeClr val="bg1">
                  <a:lumMod val="95000"/>
                </a:schemeClr>
              </a:solidFill>
              <a:latin typeface="Arial"/>
              <a:cs typeface="Arial"/>
            </a:endParaRPr>
          </a:p>
          <a:p>
            <a:pPr marL="285750" indent="-285750">
              <a:buFont typeface="Wingdings"/>
              <a:buChar char="§"/>
            </a:pPr>
            <a:r>
              <a:rPr lang="de-DE">
                <a:solidFill>
                  <a:schemeClr val="bg1">
                    <a:lumMod val="95000"/>
                  </a:schemeClr>
                </a:solidFill>
                <a:latin typeface="Arial"/>
                <a:cs typeface="Arial"/>
              </a:rPr>
              <a:t>Flexiblere Zuordnungsfunktion</a:t>
            </a:r>
            <a:br>
              <a:rPr lang="de-DE" dirty="0">
                <a:solidFill>
                  <a:schemeClr val="bg1">
                    <a:lumMod val="95000"/>
                  </a:schemeClr>
                </a:solidFill>
                <a:latin typeface="Arial"/>
                <a:cs typeface="Arial"/>
              </a:rPr>
            </a:br>
            <a:r>
              <a:rPr lang="de-DE">
                <a:solidFill>
                  <a:schemeClr val="bg1">
                    <a:lumMod val="95000"/>
                  </a:schemeClr>
                </a:solidFill>
                <a:latin typeface="Arial"/>
                <a:cs typeface="Arial"/>
              </a:rPr>
              <a:t>  - </a:t>
            </a:r>
            <a:r>
              <a:rPr lang="de-DE" sz="1600">
                <a:solidFill>
                  <a:schemeClr val="bg1">
                    <a:lumMod val="95000"/>
                  </a:schemeClr>
                </a:solidFill>
                <a:latin typeface="Arial"/>
                <a:cs typeface="Arial"/>
              </a:rPr>
              <a:t>Stabilität gegen Rauschen</a:t>
            </a:r>
            <a:endParaRPr lang="de-DE" sz="1600" dirty="0">
              <a:solidFill>
                <a:schemeClr val="bg1">
                  <a:lumMod val="95000"/>
                </a:schemeClr>
              </a:solidFill>
              <a:latin typeface="Arial"/>
              <a:cs typeface="Arial"/>
            </a:endParaRPr>
          </a:p>
        </p:txBody>
      </p:sp>
    </p:spTree>
    <p:extLst>
      <p:ext uri="{BB962C8B-B14F-4D97-AF65-F5344CB8AC3E}">
        <p14:creationId xmlns:p14="http://schemas.microsoft.com/office/powerpoint/2010/main" val="29776984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7410" name="Titel 9"/>
          <p:cNvSpPr>
            <a:spLocks noGrp="1"/>
          </p:cNvSpPr>
          <p:nvPr>
            <p:ph type="title"/>
          </p:nvPr>
        </p:nvSpPr>
        <p:spPr bwMode="auto">
          <a:noFill/>
          <a:ln>
            <a:miter lim="800000"/>
            <a:headEnd/>
            <a:tailEnd/>
          </a:ln>
        </p:spPr>
        <p:txBody>
          <a:bodyPr vert="horz" wrap="square" numCol="1" compatLnSpc="1">
            <a:prstTxWarp prst="textNoShape">
              <a:avLst/>
            </a:prstTxWarp>
          </a:bodyPr>
          <a:lstStyle/>
          <a:p>
            <a:r>
              <a:rPr lang="de-DE">
                <a:solidFill>
                  <a:srgbClr val="00549F"/>
                </a:solidFill>
                <a:latin typeface="Arial"/>
                <a:cs typeface="Arial"/>
              </a:rPr>
              <a:t>Fazit und Ausblick</a:t>
            </a:r>
            <a:endParaRPr lang="de-DE" dirty="0">
              <a:solidFill>
                <a:srgbClr val="00549F"/>
              </a:solidFill>
            </a:endParaRPr>
          </a:p>
        </p:txBody>
      </p:sp>
      <p:sp>
        <p:nvSpPr>
          <p:cNvPr id="4" name="Textplatzhalter 3">
            <a:extLst>
              <a:ext uri="{FF2B5EF4-FFF2-40B4-BE49-F238E27FC236}">
                <a16:creationId xmlns:a16="http://schemas.microsoft.com/office/drawing/2014/main" id="{5E9720E6-C769-4B1B-9D67-17109FBF1664}"/>
              </a:ext>
            </a:extLst>
          </p:cNvPr>
          <p:cNvSpPr>
            <a:spLocks noGrp="1"/>
          </p:cNvSpPr>
          <p:nvPr>
            <p:ph type="body" sz="quarter" idx="12"/>
          </p:nvPr>
        </p:nvSpPr>
        <p:spPr>
          <a:xfrm>
            <a:off x="287338" y="1707211"/>
            <a:ext cx="8569325" cy="3056500"/>
          </a:xfrm>
        </p:spPr>
        <p:txBody>
          <a:bodyPr/>
          <a:lstStyle/>
          <a:p>
            <a:endParaRPr lang="de-DE"/>
          </a:p>
        </p:txBody>
      </p:sp>
      <p:sp>
        <p:nvSpPr>
          <p:cNvPr id="3" name="Fußzeilenplatzhalter 2"/>
          <p:cNvSpPr>
            <a:spLocks noGrp="1"/>
          </p:cNvSpPr>
          <p:nvPr>
            <p:ph type="ftr" sz="quarter" idx="3"/>
          </p:nvPr>
        </p:nvSpPr>
        <p:spPr>
          <a:xfrm>
            <a:off x="242514" y="6238969"/>
            <a:ext cx="731837" cy="396875"/>
          </a:xfrm>
        </p:spPr>
        <p:txBody>
          <a:bodyPr/>
          <a:lstStyle/>
          <a:p>
            <a:pPr>
              <a:defRPr/>
            </a:pPr>
            <a:r>
              <a:rPr lang="de-DE" dirty="0"/>
              <a:t>9 von 10</a:t>
            </a:r>
          </a:p>
        </p:txBody>
      </p:sp>
      <p:pic>
        <p:nvPicPr>
          <p:cNvPr id="5" name="Grafik 5">
            <a:extLst>
              <a:ext uri="{FF2B5EF4-FFF2-40B4-BE49-F238E27FC236}">
                <a16:creationId xmlns:a16="http://schemas.microsoft.com/office/drawing/2014/main" id="{9C21B7FD-96E6-4C32-AF45-8502F9D36A69}"/>
              </a:ext>
            </a:extLst>
          </p:cNvPr>
          <p:cNvPicPr>
            <a:picLocks noChangeAspect="1"/>
          </p:cNvPicPr>
          <p:nvPr/>
        </p:nvPicPr>
        <p:blipFill>
          <a:blip r:embed="rId2"/>
          <a:stretch>
            <a:fillRect/>
          </a:stretch>
        </p:blipFill>
        <p:spPr>
          <a:xfrm>
            <a:off x="-830179" y="978970"/>
            <a:ext cx="10453436" cy="2052587"/>
          </a:xfrm>
          <a:prstGeom prst="rect">
            <a:avLst/>
          </a:prstGeom>
        </p:spPr>
      </p:pic>
      <p:sp>
        <p:nvSpPr>
          <p:cNvPr id="6" name="Textfeld 5">
            <a:extLst>
              <a:ext uri="{FF2B5EF4-FFF2-40B4-BE49-F238E27FC236}">
                <a16:creationId xmlns:a16="http://schemas.microsoft.com/office/drawing/2014/main" id="{44CAA6B7-B065-49AF-A8E2-EE3294BF7502}"/>
              </a:ext>
            </a:extLst>
          </p:cNvPr>
          <p:cNvSpPr txBox="1"/>
          <p:nvPr/>
        </p:nvSpPr>
        <p:spPr>
          <a:xfrm>
            <a:off x="7110664" y="2869532"/>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de-DE" sz="1400">
                <a:solidFill>
                  <a:schemeClr val="bg1">
                    <a:lumMod val="95000"/>
                  </a:schemeClr>
                </a:solidFill>
                <a:latin typeface="Arial"/>
                <a:cs typeface="Arial"/>
              </a:rPr>
              <a:t>Latent-dim: 128</a:t>
            </a:r>
          </a:p>
        </p:txBody>
      </p:sp>
      <p:sp>
        <p:nvSpPr>
          <p:cNvPr id="7" name="Textfeld 6">
            <a:extLst>
              <a:ext uri="{FF2B5EF4-FFF2-40B4-BE49-F238E27FC236}">
                <a16:creationId xmlns:a16="http://schemas.microsoft.com/office/drawing/2014/main" id="{8648A81C-E0B3-45E8-949F-4A946BF6F3E8}"/>
              </a:ext>
            </a:extLst>
          </p:cNvPr>
          <p:cNvSpPr txBox="1"/>
          <p:nvPr/>
        </p:nvSpPr>
        <p:spPr>
          <a:xfrm>
            <a:off x="285248" y="2932196"/>
            <a:ext cx="5931568" cy="369331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
            </a:pPr>
            <a:r>
              <a:rPr lang="de-DE" dirty="0">
                <a:solidFill>
                  <a:schemeClr val="bg1">
                    <a:lumMod val="95000"/>
                  </a:schemeClr>
                </a:solidFill>
                <a:latin typeface="Arial"/>
                <a:cs typeface="Arial"/>
              </a:rPr>
              <a:t>1.5-fache </a:t>
            </a:r>
            <a:r>
              <a:rPr lang="de-DE">
                <a:solidFill>
                  <a:schemeClr val="bg1">
                    <a:lumMod val="95000"/>
                  </a:schemeClr>
                </a:solidFill>
                <a:latin typeface="Arial"/>
                <a:cs typeface="Arial"/>
              </a:rPr>
              <a:t>Übertragungsgeschwindigkeit</a:t>
            </a:r>
          </a:p>
          <a:p>
            <a:pPr marL="285750" indent="-285750">
              <a:buFont typeface="Wingdings"/>
              <a:buChar char="§"/>
            </a:pPr>
            <a:endParaRPr lang="de-DE" dirty="0">
              <a:solidFill>
                <a:schemeClr val="bg1">
                  <a:lumMod val="95000"/>
                </a:schemeClr>
              </a:solidFill>
              <a:latin typeface="Arial"/>
              <a:cs typeface="Arial"/>
            </a:endParaRPr>
          </a:p>
          <a:p>
            <a:pPr marL="285750" indent="-285750">
              <a:buFont typeface="Wingdings"/>
              <a:buChar char="§"/>
            </a:pPr>
            <a:r>
              <a:rPr lang="de-DE">
                <a:solidFill>
                  <a:schemeClr val="bg1">
                    <a:lumMod val="95000"/>
                  </a:schemeClr>
                </a:solidFill>
                <a:latin typeface="Arial"/>
                <a:cs typeface="Arial"/>
              </a:rPr>
              <a:t>Verbesserungsspielraum - längeres Training</a:t>
            </a:r>
          </a:p>
          <a:p>
            <a:pPr marL="285750" indent="-285750">
              <a:buFont typeface="Wingdings"/>
              <a:buChar char="§"/>
            </a:pPr>
            <a:endParaRPr lang="de-DE" dirty="0">
              <a:solidFill>
                <a:schemeClr val="bg1">
                  <a:lumMod val="95000"/>
                </a:schemeClr>
              </a:solidFill>
              <a:latin typeface="Arial"/>
              <a:cs typeface="Arial"/>
            </a:endParaRPr>
          </a:p>
          <a:p>
            <a:pPr marL="285750" indent="-285750">
              <a:buFont typeface="Wingdings"/>
              <a:buChar char="§"/>
            </a:pPr>
            <a:r>
              <a:rPr lang="de-DE">
                <a:solidFill>
                  <a:schemeClr val="bg1">
                    <a:lumMod val="95000"/>
                  </a:schemeClr>
                </a:solidFill>
                <a:latin typeface="Arial"/>
                <a:cs typeface="Arial"/>
              </a:rPr>
              <a:t>Stabilitätssteigerung - Redundanz</a:t>
            </a:r>
            <a:endParaRPr lang="de-DE" dirty="0">
              <a:solidFill>
                <a:schemeClr val="bg1">
                  <a:lumMod val="95000"/>
                </a:schemeClr>
              </a:solidFill>
              <a:latin typeface="Arial"/>
              <a:cs typeface="Arial"/>
            </a:endParaRPr>
          </a:p>
          <a:p>
            <a:pPr marL="285750" indent="-285750">
              <a:buFont typeface="Wingdings"/>
              <a:buChar char="§"/>
            </a:pPr>
            <a:endParaRPr lang="de-DE" dirty="0">
              <a:solidFill>
                <a:schemeClr val="bg1">
                  <a:lumMod val="95000"/>
                </a:schemeClr>
              </a:solidFill>
              <a:latin typeface="Arial"/>
              <a:cs typeface="Arial"/>
            </a:endParaRPr>
          </a:p>
          <a:p>
            <a:pPr marL="285750" indent="-285750">
              <a:buFont typeface="Wingdings"/>
              <a:buChar char="§"/>
            </a:pPr>
            <a:r>
              <a:rPr lang="de-DE">
                <a:solidFill>
                  <a:schemeClr val="bg1">
                    <a:lumMod val="95000"/>
                  </a:schemeClr>
                </a:solidFill>
                <a:latin typeface="Arial"/>
                <a:cs typeface="Arial"/>
              </a:rPr>
              <a:t>Visualisierung latent-space für n &lt;= 3</a:t>
            </a:r>
            <a:endParaRPr lang="de-DE" dirty="0">
              <a:solidFill>
                <a:schemeClr val="bg1">
                  <a:lumMod val="95000"/>
                </a:schemeClr>
              </a:solidFill>
              <a:latin typeface="Arial"/>
              <a:cs typeface="Arial"/>
            </a:endParaRPr>
          </a:p>
          <a:p>
            <a:pPr marL="285750" indent="-285750">
              <a:buFont typeface="Wingdings"/>
              <a:buChar char="§"/>
            </a:pPr>
            <a:endParaRPr lang="de-DE" dirty="0">
              <a:solidFill>
                <a:schemeClr val="bg1">
                  <a:lumMod val="95000"/>
                </a:schemeClr>
              </a:solidFill>
              <a:latin typeface="Arial"/>
              <a:cs typeface="Arial"/>
            </a:endParaRPr>
          </a:p>
          <a:p>
            <a:pPr marL="285750" indent="-285750">
              <a:buFont typeface="Wingdings"/>
              <a:buChar char="§"/>
            </a:pPr>
            <a:r>
              <a:rPr lang="de-DE">
                <a:solidFill>
                  <a:schemeClr val="bg1">
                    <a:lumMod val="95000"/>
                  </a:schemeClr>
                </a:solidFill>
                <a:latin typeface="Arial"/>
                <a:cs typeface="Arial"/>
              </a:rPr>
              <a:t>Hardware-abhängiges Training</a:t>
            </a:r>
            <a:endParaRPr lang="de-DE" dirty="0">
              <a:solidFill>
                <a:schemeClr val="bg1">
                  <a:lumMod val="95000"/>
                </a:schemeClr>
              </a:solidFill>
              <a:latin typeface="Arial"/>
              <a:cs typeface="Arial"/>
            </a:endParaRPr>
          </a:p>
          <a:p>
            <a:pPr marL="285750" indent="-285750">
              <a:buFont typeface="Wingdings"/>
              <a:buChar char="§"/>
            </a:pPr>
            <a:endParaRPr lang="de-DE" dirty="0">
              <a:solidFill>
                <a:schemeClr val="bg1">
                  <a:lumMod val="95000"/>
                </a:schemeClr>
              </a:solidFill>
              <a:latin typeface="Arial"/>
              <a:cs typeface="Arial"/>
            </a:endParaRPr>
          </a:p>
          <a:p>
            <a:pPr marL="285750" indent="-285750">
              <a:buFont typeface="Wingdings"/>
              <a:buChar char="§"/>
            </a:pPr>
            <a:r>
              <a:rPr lang="de-DE">
                <a:solidFill>
                  <a:schemeClr val="bg1">
                    <a:lumMod val="95000"/>
                  </a:schemeClr>
                </a:solidFill>
                <a:latin typeface="Arial"/>
                <a:cs typeface="Arial"/>
              </a:rPr>
              <a:t>Stabilisierung - Rauschtraining</a:t>
            </a:r>
            <a:endParaRPr lang="de-DE" dirty="0">
              <a:solidFill>
                <a:schemeClr val="bg1">
                  <a:lumMod val="95000"/>
                </a:schemeClr>
              </a:solidFill>
              <a:latin typeface="Arial"/>
              <a:cs typeface="Arial"/>
            </a:endParaRPr>
          </a:p>
          <a:p>
            <a:pPr marL="285750" indent="-285750">
              <a:buFont typeface="Wingdings"/>
              <a:buChar char="§"/>
            </a:pPr>
            <a:endParaRPr lang="de-DE" dirty="0">
              <a:solidFill>
                <a:schemeClr val="bg1">
                  <a:lumMod val="95000"/>
                </a:schemeClr>
              </a:solidFill>
              <a:latin typeface="Arial"/>
              <a:cs typeface="Arial"/>
            </a:endParaRPr>
          </a:p>
          <a:p>
            <a:pPr marL="285750" indent="-285750">
              <a:buFont typeface="Wingdings"/>
              <a:buChar char="§"/>
            </a:pPr>
            <a:endParaRPr lang="de-DE" dirty="0">
              <a:solidFill>
                <a:schemeClr val="bg1">
                  <a:lumMod val="95000"/>
                </a:schemeClr>
              </a:solidFill>
              <a:latin typeface="Arial"/>
              <a:cs typeface="Arial"/>
            </a:endParaRPr>
          </a:p>
        </p:txBody>
      </p:sp>
    </p:spTree>
  </p:cSld>
  <p:clrMapOvr>
    <a:masterClrMapping/>
  </p:clrMapOvr>
</p:sld>
</file>

<file path=ppt/theme/theme1.xml><?xml version="1.0" encoding="utf-8"?>
<a:theme xmlns:a="http://schemas.openxmlformats.org/drawingml/2006/main" name="Präsentation_Master_RWTH_Verwaltung">
  <a:themeElements>
    <a:clrScheme name="RWTH Farben">
      <a:dk1>
        <a:sysClr val="windowText" lastClr="000000"/>
      </a:dk1>
      <a:lt1>
        <a:sysClr val="window" lastClr="FFFFFF"/>
      </a:lt1>
      <a:dk2>
        <a:srgbClr val="00549F"/>
      </a:dk2>
      <a:lt2>
        <a:srgbClr val="8EBAE5"/>
      </a:lt2>
      <a:accent1>
        <a:srgbClr val="006165"/>
      </a:accent1>
      <a:accent2>
        <a:srgbClr val="0098A1"/>
      </a:accent2>
      <a:accent3>
        <a:srgbClr val="57AB27"/>
      </a:accent3>
      <a:accent4>
        <a:srgbClr val="BDCD00"/>
      </a:accent4>
      <a:accent5>
        <a:srgbClr val="F6A800"/>
      </a:accent5>
      <a:accent6>
        <a:srgbClr val="CC071E"/>
      </a:accent6>
      <a:hlink>
        <a:srgbClr val="612158"/>
      </a:hlink>
      <a:folHlink>
        <a:srgbClr val="7A6FAC"/>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140715_Powerpointvorlage_verwaltung" id="{E6E3156E-61B3-43A8-894B-5CDF8EFEBA85}" vid="{367F704D-7C25-4A66-AD76-86CABAF55FE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Präsentation_Master_RWTH_Verwaltung</Template>
  <TotalTime>0</TotalTime>
  <Words>224</Words>
  <Application>Microsoft Office PowerPoint</Application>
  <PresentationFormat>Bildschirmpräsentation (4:3)</PresentationFormat>
  <Paragraphs>89</Paragraphs>
  <Slides>10</Slides>
  <Notes>5</Notes>
  <HiddenSlides>0</HiddenSlides>
  <MMClips>0</MMClips>
  <ScaleCrop>false</ScaleCrop>
  <HeadingPairs>
    <vt:vector size="6" baseType="variant">
      <vt:variant>
        <vt:lpstr>Verwendete Schriftarten</vt:lpstr>
      </vt:variant>
      <vt:variant>
        <vt:i4>4</vt:i4>
      </vt:variant>
      <vt:variant>
        <vt:lpstr>Design</vt:lpstr>
      </vt:variant>
      <vt:variant>
        <vt:i4>1</vt:i4>
      </vt:variant>
      <vt:variant>
        <vt:lpstr>Folientitel</vt:lpstr>
      </vt:variant>
      <vt:variant>
        <vt:i4>10</vt:i4>
      </vt:variant>
    </vt:vector>
  </HeadingPairs>
  <TitlesOfParts>
    <vt:vector size="15" baseType="lpstr">
      <vt:lpstr>Arial</vt:lpstr>
      <vt:lpstr>Calibri</vt:lpstr>
      <vt:lpstr>Symbol</vt:lpstr>
      <vt:lpstr>Wingdings</vt:lpstr>
      <vt:lpstr>Präsentation_Master_RWTH_Verwaltung</vt:lpstr>
      <vt:lpstr>Institutsprojekt 2021</vt:lpstr>
      <vt:lpstr>Überblick</vt:lpstr>
      <vt:lpstr>Motivation</vt:lpstr>
      <vt:lpstr>Zielsetzung</vt:lpstr>
      <vt:lpstr>Grundaufbau/Übertragungsstrecke</vt:lpstr>
      <vt:lpstr>Autoencoder-Aufbau</vt:lpstr>
      <vt:lpstr>Autoencoder-Deepdive</vt:lpstr>
      <vt:lpstr>Probleme und Lösungen</vt:lpstr>
      <vt:lpstr>Fazit und Ausblick</vt:lpstr>
      <vt:lpstr>Quellenverzeichnis</vt:lpstr>
    </vt:vector>
  </TitlesOfParts>
  <Company>ZHV RWTH Aachen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Giesen, Marie</dc:creator>
  <cp:lastModifiedBy>Firas Ben Hamed</cp:lastModifiedBy>
  <cp:revision>1848</cp:revision>
  <cp:lastPrinted>2019-03-22T14:26:02Z</cp:lastPrinted>
  <dcterms:created xsi:type="dcterms:W3CDTF">2014-11-03T13:13:15Z</dcterms:created>
  <dcterms:modified xsi:type="dcterms:W3CDTF">2025-05-05T13:34:30Z</dcterms:modified>
</cp:coreProperties>
</file>